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  <a:srgbClr val="CC00CC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9F247F-60EF-4BC7-8D8D-C4F5D824271F}" type="datetimeFigureOut">
              <a:rPr lang="en-US" smtClean="0"/>
              <a:t>5/3/2014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8B46C2-B75A-4601-805D-B986DCCC466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2192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कुस</a:t>
            </a:r>
            <a:endParaRPr lang="en-US" sz="30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C00CC"/>
                </a:solidFill>
              </a:rPr>
              <a:t>खुशाल</a:t>
            </a:r>
            <a:endParaRPr lang="en-US" sz="26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खुळा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err="1" smtClean="0">
                <a:solidFill>
                  <a:schemeClr val="bg2">
                    <a:lumMod val="25000"/>
                  </a:schemeClr>
                </a:solidFill>
              </a:rPr>
              <a:t>खुळखुळा</a:t>
            </a:r>
            <a:endParaRPr lang="en-US" sz="2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371600"/>
            <a:ext cx="8077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3366"/>
                </a:solidFill>
              </a:rPr>
              <a:t>गुरव</a:t>
            </a:r>
            <a:endParaRPr lang="en-US" sz="260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66"/>
                </a:solidFill>
              </a:rPr>
              <a:t>गुलाब</a:t>
            </a:r>
            <a:endParaRPr lang="en-US" sz="26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3">
                    <a:lumMod val="50000"/>
                  </a:schemeClr>
                </a:solidFill>
              </a:rPr>
              <a:t>गुलाल</a:t>
            </a:r>
            <a:endParaRPr lang="en-US" sz="26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478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गुण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382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err="1" smtClean="0">
                <a:solidFill>
                  <a:srgbClr val="CC00CC"/>
                </a:solidFill>
              </a:rPr>
              <a:t>गुणवान</a:t>
            </a:r>
            <a:endParaRPr lang="en-US" sz="2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600200"/>
            <a:ext cx="8839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tx2">
                    <a:lumMod val="75000"/>
                  </a:schemeClr>
                </a:solidFill>
              </a:rPr>
              <a:t>गुराखी</a:t>
            </a:r>
            <a:endParaRPr lang="en-US" sz="26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447800"/>
            <a:ext cx="8153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6">
                    <a:lumMod val="50000"/>
                  </a:schemeClr>
                </a:solidFill>
              </a:rPr>
              <a:t>घुबड</a:t>
            </a:r>
            <a:endParaRPr lang="en-US" sz="2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192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कुसळ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0668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घुस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447800"/>
            <a:ext cx="8153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/>
              <a:t>घुसळ</a:t>
            </a:r>
            <a:endParaRPr lang="en-US" sz="26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1430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घुमा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144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चुना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144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चुका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478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3">
                    <a:lumMod val="50000"/>
                  </a:schemeClr>
                </a:solidFill>
              </a:rPr>
              <a:t>चुलती</a:t>
            </a:r>
            <a:endParaRPr lang="en-US" sz="26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95400"/>
            <a:ext cx="8305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C00CC"/>
                </a:solidFill>
              </a:rPr>
              <a:t>चुकार</a:t>
            </a:r>
            <a:endParaRPr lang="en-US" sz="26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00FF"/>
                </a:solidFill>
              </a:rPr>
              <a:t>चुटकी</a:t>
            </a:r>
            <a:endParaRPr lang="en-US" sz="26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चुडा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7620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चुरा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71600"/>
            <a:ext cx="8153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B050"/>
                </a:solidFill>
              </a:rPr>
              <a:t>कुरण</a:t>
            </a:r>
            <a:endParaRPr lang="en-US" sz="2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चुळा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8763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err="1" smtClean="0">
                <a:solidFill>
                  <a:srgbClr val="7030A0"/>
                </a:solidFill>
              </a:rPr>
              <a:t>छुमछुम</a:t>
            </a:r>
            <a:endParaRPr lang="en-US" sz="2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जुजबी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जुडी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8382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जुना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382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जुनी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8458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70C0"/>
                </a:solidFill>
              </a:rPr>
              <a:t>जुलाब</a:t>
            </a:r>
            <a:endParaRPr lang="en-US" sz="26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10000"/>
                  </a:schemeClr>
                </a:solidFill>
              </a:rPr>
              <a:t>जुळा</a:t>
            </a:r>
            <a:endParaRPr lang="en-US" sz="30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0"/>
            <a:ext cx="8991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err="1" smtClean="0">
                <a:solidFill>
                  <a:srgbClr val="FF0000"/>
                </a:solidFill>
              </a:rPr>
              <a:t>झुकझुक</a:t>
            </a:r>
            <a:endParaRPr lang="en-US" sz="2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B050"/>
                </a:solidFill>
              </a:rPr>
              <a:t>झुणका</a:t>
            </a:r>
            <a:endParaRPr lang="en-US" sz="2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716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7030A0"/>
                </a:solidFill>
              </a:rPr>
              <a:t>कुशल</a:t>
            </a:r>
            <a:endParaRPr lang="en-US" sz="2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4478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7030A0"/>
                </a:solidFill>
              </a:rPr>
              <a:t>झुपका</a:t>
            </a:r>
            <a:endParaRPr lang="en-US" sz="2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8382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झुला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6">
                    <a:lumMod val="50000"/>
                  </a:schemeClr>
                </a:solidFill>
              </a:rPr>
              <a:t>झुरळ</a:t>
            </a:r>
            <a:endParaRPr lang="en-US" sz="2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1">
                    <a:lumMod val="75000"/>
                  </a:schemeClr>
                </a:solidFill>
              </a:rPr>
              <a:t>टुकार</a:t>
            </a:r>
            <a:endParaRPr lang="en-US" sz="26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95400"/>
            <a:ext cx="8153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err="1" smtClean="0">
                <a:solidFill>
                  <a:srgbClr val="CC00CC"/>
                </a:solidFill>
              </a:rPr>
              <a:t>टुणटुण</a:t>
            </a:r>
            <a:endParaRPr lang="en-US" sz="2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478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00FF"/>
                </a:solidFill>
              </a:rPr>
              <a:t>ठुमका</a:t>
            </a:r>
            <a:endParaRPr lang="en-US" sz="26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3">
                    <a:lumMod val="50000"/>
                  </a:schemeClr>
                </a:solidFill>
              </a:rPr>
              <a:t>डुलकी</a:t>
            </a:r>
            <a:endParaRPr lang="en-US" sz="26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990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ढुशी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8305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तुकडा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1430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00000"/>
                </a:solidFill>
              </a:rPr>
              <a:t>तुळस</a:t>
            </a:r>
            <a:endParaRPr lang="en-US" sz="2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954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कुलुप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534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err="1" smtClean="0">
                <a:solidFill>
                  <a:srgbClr val="003366"/>
                </a:solidFill>
              </a:rPr>
              <a:t>तुकाराम</a:t>
            </a:r>
            <a:endParaRPr lang="en-US" sz="200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6">
                    <a:lumMod val="50000"/>
                  </a:schemeClr>
                </a:solidFill>
              </a:rPr>
              <a:t>तुकडी</a:t>
            </a:r>
            <a:endParaRPr lang="en-US" sz="2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bg2">
                    <a:lumMod val="25000"/>
                  </a:schemeClr>
                </a:solidFill>
              </a:rPr>
              <a:t>तुटका</a:t>
            </a:r>
            <a:endParaRPr lang="en-US" sz="26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8305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7030A0"/>
                </a:solidFill>
              </a:rPr>
              <a:t>तुतारी</a:t>
            </a:r>
            <a:endParaRPr lang="en-US" sz="2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तुती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144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25000"/>
                  </a:schemeClr>
                </a:solidFill>
              </a:rPr>
              <a:t>तुरा</a:t>
            </a:r>
            <a:endParaRPr lang="en-US" sz="3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14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तुला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8153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B050"/>
                </a:solidFill>
              </a:rPr>
              <a:t>तुषार</a:t>
            </a:r>
            <a:endParaRPr lang="en-US" sz="2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95400"/>
            <a:ext cx="8305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0" dirty="0" err="1" smtClean="0">
                <a:solidFill>
                  <a:srgbClr val="7030A0"/>
                </a:solidFill>
              </a:rPr>
              <a:t>थुईथुई</a:t>
            </a:r>
            <a:endParaRPr lang="en-US" sz="21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1430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C00CC"/>
                </a:solidFill>
              </a:rPr>
              <a:t>दुकान</a:t>
            </a:r>
            <a:endParaRPr lang="en-US" sz="26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4478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00000"/>
                </a:solidFill>
              </a:rPr>
              <a:t>कुदळ</a:t>
            </a:r>
            <a:endParaRPr lang="en-US" sz="2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153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00FF"/>
                </a:solidFill>
              </a:rPr>
              <a:t>दुडका</a:t>
            </a:r>
            <a:endParaRPr lang="en-US" sz="26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0"/>
            <a:ext cx="7924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6">
                    <a:lumMod val="50000"/>
                  </a:schemeClr>
                </a:solidFill>
              </a:rPr>
              <a:t>दुपार</a:t>
            </a:r>
            <a:endParaRPr lang="en-US" sz="2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95400"/>
            <a:ext cx="8077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1">
                    <a:lumMod val="75000"/>
                  </a:schemeClr>
                </a:solidFill>
              </a:rPr>
              <a:t>दुबार</a:t>
            </a:r>
            <a:endParaRPr lang="en-US" sz="26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00000"/>
                </a:solidFill>
              </a:rPr>
              <a:t>दुरावा</a:t>
            </a:r>
            <a:endParaRPr lang="en-US" sz="2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3">
                    <a:lumMod val="75000"/>
                  </a:schemeClr>
                </a:solidFill>
              </a:rPr>
              <a:t>दुसरा</a:t>
            </a:r>
            <a:endParaRPr lang="en-US" sz="26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25000"/>
                  </a:schemeClr>
                </a:solidFill>
              </a:rPr>
              <a:t>धुणी</a:t>
            </a:r>
            <a:endParaRPr lang="en-US" sz="3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धुनी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0" dirty="0" err="1" smtClean="0">
                <a:solidFill>
                  <a:srgbClr val="002060"/>
                </a:solidFill>
              </a:rPr>
              <a:t>धुपारती</a:t>
            </a:r>
            <a:endParaRPr lang="en-US" sz="21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7620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धुवा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8077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धुसर</a:t>
            </a:r>
            <a:endParaRPr lang="en-US" sz="2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6">
                    <a:lumMod val="50000"/>
                  </a:schemeClr>
                </a:solidFill>
              </a:rPr>
              <a:t>कुमार</a:t>
            </a:r>
            <a:endParaRPr lang="en-US" sz="2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पुजारी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B050"/>
                </a:solidFill>
              </a:rPr>
              <a:t>पुढारी</a:t>
            </a:r>
            <a:endParaRPr lang="en-US" sz="2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8305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7030A0"/>
                </a:solidFill>
              </a:rPr>
              <a:t>पुडका</a:t>
            </a:r>
            <a:endParaRPr lang="en-US" sz="2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पुडा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8458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पुतळा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0668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66"/>
                </a:solidFill>
              </a:rPr>
              <a:t>पुलाव</a:t>
            </a:r>
            <a:endParaRPr lang="en-US" sz="26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खुण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71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खुजा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75</Words>
  <Application>Microsoft Office PowerPoint</Application>
  <PresentationFormat>On-screen Show (4:3)</PresentationFormat>
  <Paragraphs>75</Paragraphs>
  <Slides>75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76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Ravichandra</dc:creator>
  <cp:lastModifiedBy>Ravichandra</cp:lastModifiedBy>
  <cp:revision>5</cp:revision>
  <dcterms:created xsi:type="dcterms:W3CDTF">2014-05-03T11:11:01Z</dcterms:created>
  <dcterms:modified xsi:type="dcterms:W3CDTF">2014-05-03T11:53:50Z</dcterms:modified>
</cp:coreProperties>
</file>