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slides/slide94.xml" ContentType="application/vnd.openxmlformats-officedocument.presentationml.slide+xml"/>
  <Override PartName="/ppt/slides/slide113.xml" ContentType="application/vnd.openxmlformats-officedocument.presentationml.slide+xml"/>
  <Override PartName="/ppt/slides/slide142.xml" ContentType="application/vnd.openxmlformats-officedocument.presentationml.slide+xml"/>
  <Override PartName="/ppt/slides/slide160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83.xml" ContentType="application/vnd.openxmlformats-officedocument.presentationml.slide+xml"/>
  <Override PartName="/ppt/slides/slide102.xml" ContentType="application/vnd.openxmlformats-officedocument.presentationml.slide+xml"/>
  <Override PartName="/ppt/slides/slide120.xml" ContentType="application/vnd.openxmlformats-officedocument.presentationml.slide+xml"/>
  <Override PartName="/ppt/slides/slide13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slides/slide90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s/slide129.xml" ContentType="application/vnd.openxmlformats-officedocument.presentationml.slide+xml"/>
  <Override PartName="/ppt/slides/slide147.xml" ContentType="application/vnd.openxmlformats-officedocument.presentationml.slide+xml"/>
  <Override PartName="/ppt/slides/slide158.xml" ContentType="application/vnd.openxmlformats-officedocument.presentationml.slide+xml"/>
  <Override PartName="/ppt/slides/slide99.xml" ContentType="application/vnd.openxmlformats-officedocument.presentationml.slide+xml"/>
  <Override PartName="/ppt/slides/slide118.xml" ContentType="application/vnd.openxmlformats-officedocument.presentationml.slide+xml"/>
  <Override PartName="/ppt/slides/slide136.xml" ContentType="application/vnd.openxmlformats-officedocument.presentationml.slide+xml"/>
  <Override PartName="/ppt/slides/slide165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77.xml" ContentType="application/vnd.openxmlformats-officedocument.presentationml.slide+xml"/>
  <Override PartName="/ppt/slides/slide88.xml" ContentType="application/vnd.openxmlformats-officedocument.presentationml.slide+xml"/>
  <Override PartName="/ppt/slides/slide107.xml" ContentType="application/vnd.openxmlformats-officedocument.presentationml.slide+xml"/>
  <Override PartName="/ppt/slides/slide125.xml" ContentType="application/vnd.openxmlformats-officedocument.presentationml.slide+xml"/>
  <Override PartName="/ppt/slides/slide143.xml" ContentType="application/vnd.openxmlformats-officedocument.presentationml.slide+xml"/>
  <Override PartName="/ppt/slides/slide154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s/slide95.xml" ContentType="application/vnd.openxmlformats-officedocument.presentationml.slide+xml"/>
  <Override PartName="/ppt/slides/slide103.xml" ContentType="application/vnd.openxmlformats-officedocument.presentationml.slide+xml"/>
  <Override PartName="/ppt/slides/slide114.xml" ContentType="application/vnd.openxmlformats-officedocument.presentationml.slide+xml"/>
  <Override PartName="/ppt/slides/slide132.xml" ContentType="application/vnd.openxmlformats-officedocument.presentationml.slide+xml"/>
  <Override PartName="/ppt/slides/slide150.xml" ContentType="application/vnd.openxmlformats-officedocument.presentationml.slide+xml"/>
  <Override PartName="/ppt/slides/slide161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slides/slide73.xml" ContentType="application/vnd.openxmlformats-officedocument.presentationml.slide+xml"/>
  <Override PartName="/ppt/slides/slide84.xml" ContentType="application/vnd.openxmlformats-officedocument.presentationml.slide+xml"/>
  <Override PartName="/ppt/slides/slide121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s/slide80.xml" ContentType="application/vnd.openxmlformats-officedocument.presentationml.slide+xml"/>
  <Override PartName="/ppt/slides/slide91.xml" ContentType="application/vnd.openxmlformats-officedocument.presentationml.slide+xml"/>
  <Override PartName="/ppt/slides/slide110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22.xml" ContentType="application/vnd.openxmlformats-officedocument.presentationml.slide+xml"/>
  <Override PartName="/ppt/slides/slide51.xml" ContentType="application/vnd.openxmlformats-officedocument.presentationml.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40.xml" ContentType="application/vnd.openxmlformats-officedocument.presentationml.slide+xml"/>
  <Override PartName="/ppt/slides/slide159.xml" ContentType="application/vnd.openxmlformats-officedocument.presentationml.slide+xml"/>
  <Override PartName="/ppt/slides/slide119.xml" ContentType="application/vnd.openxmlformats-officedocument.presentationml.slide+xml"/>
  <Override PartName="/ppt/slides/slide148.xml" ContentType="application/vnd.openxmlformats-officedocument.presentationml.slide+xml"/>
  <Override PartName="/ppt/slides/slide166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9.xml" ContentType="application/vnd.openxmlformats-officedocument.presentationml.slide+xml"/>
  <Override PartName="/ppt/slides/slide108.xml" ContentType="application/vnd.openxmlformats-officedocument.presentationml.slide+xml"/>
  <Override PartName="/ppt/slides/slide126.xml" ContentType="application/vnd.openxmlformats-officedocument.presentationml.slide+xml"/>
  <Override PartName="/ppt/slides/slide137.xml" ContentType="application/vnd.openxmlformats-officedocument.presentationml.slide+xml"/>
  <Override PartName="/ppt/slides/slide155.xml" ContentType="application/vnd.openxmlformats-officedocument.presentationml.slide+xml"/>
  <Override PartName="/ppt/slides/slide49.xml" ContentType="application/vnd.openxmlformats-officedocument.presentationml.slide+xml"/>
  <Override PartName="/ppt/slides/slide78.xml" ContentType="application/vnd.openxmlformats-officedocument.presentationml.slide+xml"/>
  <Override PartName="/ppt/slides/slide96.xml" ContentType="application/vnd.openxmlformats-officedocument.presentationml.slide+xml"/>
  <Override PartName="/ppt/slides/slide115.xml" ContentType="application/vnd.openxmlformats-officedocument.presentationml.slide+xml"/>
  <Override PartName="/ppt/slides/slide144.xml" ContentType="application/vnd.openxmlformats-officedocument.presentationml.slide+xml"/>
  <Override PartName="/ppt/slides/slide162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s/slide85.xml" ContentType="application/vnd.openxmlformats-officedocument.presentationml.slide+xml"/>
  <Override PartName="/ppt/slides/slide104.xml" ContentType="application/vnd.openxmlformats-officedocument.presentationml.slide+xml"/>
  <Override PartName="/ppt/slides/slide122.xml" ContentType="application/vnd.openxmlformats-officedocument.presentationml.slide+xml"/>
  <Override PartName="/ppt/slides/slide133.xml" ContentType="application/vnd.openxmlformats-officedocument.presentationml.slide+xml"/>
  <Override PartName="/ppt/slides/slide151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s/slide92.xml" ContentType="application/vnd.openxmlformats-officedocument.presentationml.slide+xml"/>
  <Override PartName="/ppt/slides/slide111.xml" ContentType="application/vnd.openxmlformats-officedocument.presentationml.slide+xml"/>
  <Override PartName="/ppt/slides/slide140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Override PartName="/ppt/slides/slide100.xml" ContentType="application/vnd.openxmlformats-officedocument.presentationml.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s/slide149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38.xml" ContentType="application/vnd.openxmlformats-officedocument.presentationml.slide+xml"/>
  <Override PartName="/ppt/slides/slide167.xml" ContentType="application/vnd.openxmlformats-officedocument.presentationml.slide+xml"/>
  <Override PartName="/ppt/slides/slide79.xml" ContentType="application/vnd.openxmlformats-officedocument.presentationml.slide+xml"/>
  <Override PartName="/ppt/slides/slide109.xml" ContentType="application/vnd.openxmlformats-officedocument.presentationml.slide+xml"/>
  <Override PartName="/ppt/slides/slide127.xml" ContentType="application/vnd.openxmlformats-officedocument.presentationml.slide+xml"/>
  <Override PartName="/ppt/slides/slide145.xml" ContentType="application/vnd.openxmlformats-officedocument.presentationml.slide+xml"/>
  <Override PartName="/ppt/slides/slide156.xml" ContentType="application/vnd.openxmlformats-officedocument.presentationml.sl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s/slide97.xml" ContentType="application/vnd.openxmlformats-officedocument.presentationml.slide+xml"/>
  <Override PartName="/ppt/slides/slide116.xml" ContentType="application/vnd.openxmlformats-officedocument.presentationml.slide+xml"/>
  <Override PartName="/ppt/slides/slide134.xml" ContentType="application/vnd.openxmlformats-officedocument.presentationml.slide+xml"/>
  <Override PartName="/ppt/slides/slide163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slides/slide75.xml" ContentType="application/vnd.openxmlformats-officedocument.presentationml.slide+xml"/>
  <Override PartName="/ppt/slides/slide86.xml" ContentType="application/vnd.openxmlformats-officedocument.presentationml.slide+xml"/>
  <Override PartName="/ppt/slides/slide105.xml" ContentType="application/vnd.openxmlformats-officedocument.presentationml.slide+xml"/>
  <Override PartName="/ppt/slides/slide123.xml" ContentType="application/vnd.openxmlformats-officedocument.presentationml.slide+xml"/>
  <Override PartName="/ppt/slides/slide141.xml" ContentType="application/vnd.openxmlformats-officedocument.presentationml.slide+xml"/>
  <Override PartName="/ppt/slides/slide152.xml" ContentType="application/vnd.openxmlformats-officedocument.presentationml.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s/slide93.xml" ContentType="application/vnd.openxmlformats-officedocument.presentationml.slide+xml"/>
  <Override PartName="/ppt/slides/slide101.xml" ContentType="application/vnd.openxmlformats-officedocument.presentationml.slide+xml"/>
  <Override PartName="/ppt/slides/slide112.xml" ContentType="application/vnd.openxmlformats-officedocument.presentationml.slide+xml"/>
  <Override PartName="/ppt/slides/slide130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Override PartName="/ppt/slides/slide71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s/slide13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0.xml" ContentType="application/vnd.openxmlformats-officedocument.presentationml.slide+xml"/>
  <Override PartName="/ppt/slides/slide168.xml" ContentType="application/vnd.openxmlformats-officedocument.presentationml.slide+xml"/>
  <Override PartName="/ppt/slides/slide139.xml" ContentType="application/vnd.openxmlformats-officedocument.presentationml.slide+xml"/>
  <Override PartName="/ppt/slides/slide157.xml" ContentType="application/vnd.openxmlformats-officedocument.presentationml.slide+xml"/>
  <Override PartName="/ppt/slides/slide98.xml" ContentType="application/vnd.openxmlformats-officedocument.presentationml.slide+xml"/>
  <Override PartName="/ppt/slides/slide117.xml" ContentType="application/vnd.openxmlformats-officedocument.presentationml.slide+xml"/>
  <Override PartName="/ppt/slides/slide128.xml" ContentType="application/vnd.openxmlformats-officedocument.presentationml.slide+xml"/>
  <Override PartName="/ppt/slides/slide146.xml" ContentType="application/vnd.openxmlformats-officedocument.presentationml.slide+xml"/>
  <Override PartName="/ppt/slides/slide164.xml" ContentType="application/vnd.openxmlformats-officedocument.presentationml.slide+xml"/>
  <Override PartName="/ppt/slides/slide8.xml" ContentType="application/vnd.openxmlformats-officedocument.presentationml.slide+xml"/>
  <Override PartName="/ppt/slides/slide69.xml" ContentType="application/vnd.openxmlformats-officedocument.presentationml.slide+xml"/>
  <Override PartName="/ppt/slides/slide87.xml" ContentType="application/vnd.openxmlformats-officedocument.presentationml.slide+xml"/>
  <Override PartName="/ppt/slides/slide106.xml" ContentType="application/vnd.openxmlformats-officedocument.presentationml.slide+xml"/>
  <Override PartName="/ppt/slides/slide124.xml" ContentType="application/vnd.openxmlformats-officedocument.presentationml.slide+xml"/>
  <Override PartName="/ppt/slides/slide135.xml" ContentType="application/vnd.openxmlformats-officedocument.presentationml.slide+xml"/>
  <Override PartName="/ppt/slides/slide15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4" r:id="rId129"/>
    <p:sldId id="385" r:id="rId130"/>
    <p:sldId id="386" r:id="rId131"/>
    <p:sldId id="387" r:id="rId132"/>
    <p:sldId id="388" r:id="rId133"/>
    <p:sldId id="389" r:id="rId134"/>
    <p:sldId id="390" r:id="rId135"/>
    <p:sldId id="391" r:id="rId136"/>
    <p:sldId id="392" r:id="rId137"/>
    <p:sldId id="393" r:id="rId138"/>
    <p:sldId id="394" r:id="rId139"/>
    <p:sldId id="395" r:id="rId140"/>
    <p:sldId id="396" r:id="rId141"/>
    <p:sldId id="397" r:id="rId142"/>
    <p:sldId id="398" r:id="rId143"/>
    <p:sldId id="399" r:id="rId144"/>
    <p:sldId id="400" r:id="rId145"/>
    <p:sldId id="401" r:id="rId146"/>
    <p:sldId id="402" r:id="rId147"/>
    <p:sldId id="403" r:id="rId148"/>
    <p:sldId id="404" r:id="rId149"/>
    <p:sldId id="405" r:id="rId150"/>
    <p:sldId id="406" r:id="rId151"/>
    <p:sldId id="407" r:id="rId152"/>
    <p:sldId id="408" r:id="rId153"/>
    <p:sldId id="409" r:id="rId154"/>
    <p:sldId id="410" r:id="rId155"/>
    <p:sldId id="411" r:id="rId156"/>
    <p:sldId id="412" r:id="rId157"/>
    <p:sldId id="413" r:id="rId158"/>
    <p:sldId id="414" r:id="rId159"/>
    <p:sldId id="415" r:id="rId160"/>
    <p:sldId id="416" r:id="rId161"/>
    <p:sldId id="417" r:id="rId162"/>
    <p:sldId id="418" r:id="rId163"/>
    <p:sldId id="419" r:id="rId164"/>
    <p:sldId id="420" r:id="rId165"/>
    <p:sldId id="421" r:id="rId166"/>
    <p:sldId id="422" r:id="rId167"/>
    <p:sldId id="423" r:id="rId168"/>
    <p:sldId id="424" r:id="rId16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990033"/>
    <a:srgbClr val="0000FF"/>
    <a:srgbClr val="FF00FF"/>
    <a:srgbClr val="00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0" Type="http://schemas.openxmlformats.org/officeDocument/2006/relationships/presProps" Target="presProp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72" Type="http://schemas.openxmlformats.org/officeDocument/2006/relationships/theme" Target="theme/theme1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EFA1B-BCC7-4675-942A-A1A4C63AD25A}" type="datetimeFigureOut">
              <a:rPr lang="en-US" smtClean="0"/>
              <a:t>5/7/2014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CFDB148-8513-4ACA-9E98-769D7425048A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9144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कोक</a:t>
            </a:r>
            <a:endParaRPr lang="en-US" sz="30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कोस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खोटे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0668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खोली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chemeClr val="accent3">
                    <a:lumMod val="50000"/>
                  </a:schemeClr>
                </a:solidFill>
              </a:rPr>
              <a:t>गोचिड</a:t>
            </a:r>
            <a:endParaRPr lang="en-US" sz="24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0" dirty="0" err="1" smtClean="0">
                <a:solidFill>
                  <a:schemeClr val="accent1">
                    <a:lumMod val="50000"/>
                  </a:schemeClr>
                </a:solidFill>
              </a:rPr>
              <a:t>गोवर</a:t>
            </a:r>
            <a:endParaRPr lang="en-US" sz="26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9144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गोणी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गोरा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990600"/>
            <a:ext cx="8915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rgbClr val="FF00FF"/>
                </a:solidFill>
              </a:rPr>
              <a:t>गोरिला</a:t>
            </a:r>
            <a:endParaRPr lang="en-US" sz="24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rgbClr val="0000FF"/>
                </a:solidFill>
              </a:rPr>
              <a:t>गोसावी</a:t>
            </a:r>
            <a:endParaRPr lang="en-US" sz="24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371600"/>
            <a:ext cx="83058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7030A0"/>
                </a:solidFill>
              </a:rPr>
              <a:t>घोरपड</a:t>
            </a:r>
            <a:endParaRPr lang="en-US" sz="2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524000"/>
            <a:ext cx="8153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C00000"/>
                </a:solidFill>
              </a:rPr>
              <a:t>घोरपडे</a:t>
            </a:r>
            <a:endParaRPr lang="en-US" sz="2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906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6699"/>
                </a:solidFill>
              </a:rPr>
              <a:t>खोक</a:t>
            </a:r>
            <a:endParaRPr lang="en-US" sz="30000" dirty="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447800"/>
            <a:ext cx="84582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0" dirty="0" err="1" smtClean="0">
                <a:solidFill>
                  <a:srgbClr val="002060"/>
                </a:solidFill>
              </a:rPr>
              <a:t>घोडचूक</a:t>
            </a:r>
            <a:endParaRPr lang="en-US" sz="21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066800"/>
            <a:ext cx="8305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chemeClr val="accent2">
                    <a:lumMod val="75000"/>
                  </a:schemeClr>
                </a:solidFill>
              </a:rPr>
              <a:t>चोरून</a:t>
            </a:r>
            <a:endParaRPr lang="en-US" sz="240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90600"/>
            <a:ext cx="8839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7030A0"/>
                </a:solidFill>
              </a:rPr>
              <a:t>चोवीस</a:t>
            </a:r>
            <a:endParaRPr lang="en-US" sz="25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8458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3399"/>
                </a:solidFill>
              </a:rPr>
              <a:t>चोपून</a:t>
            </a:r>
            <a:endParaRPr lang="en-US" sz="25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8382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/>
              <a:t>चोराडे</a:t>
            </a:r>
            <a:endParaRPr lang="en-US" sz="25000" dirty="0"/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0000"/>
                </a:solidFill>
              </a:rPr>
              <a:t>छोकरा</a:t>
            </a:r>
            <a:endParaRPr lang="en-US" sz="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छोले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1430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छोटा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8686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6">
                    <a:lumMod val="50000"/>
                  </a:schemeClr>
                </a:solidFill>
              </a:rPr>
              <a:t>जोरात</a:t>
            </a:r>
            <a:endParaRPr lang="en-US" sz="25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534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3399"/>
                </a:solidFill>
              </a:rPr>
              <a:t>जोखून</a:t>
            </a:r>
            <a:endParaRPr lang="en-US" sz="25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खोच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जोडी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371600"/>
            <a:ext cx="9144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0" dirty="0" err="1" smtClean="0">
                <a:solidFill>
                  <a:schemeClr val="accent3">
                    <a:lumMod val="50000"/>
                  </a:schemeClr>
                </a:solidFill>
              </a:rPr>
              <a:t>जोतिराव</a:t>
            </a:r>
            <a:endParaRPr lang="en-US" sz="21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2060"/>
                </a:solidFill>
              </a:rPr>
              <a:t>झोकात</a:t>
            </a:r>
            <a:endParaRPr lang="en-US" sz="25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C00000"/>
                </a:solidFill>
              </a:rPr>
              <a:t>झोपाळू</a:t>
            </a:r>
            <a:endParaRPr lang="en-US" sz="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1524000"/>
            <a:ext cx="8610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1000" dirty="0" err="1" smtClean="0">
                <a:solidFill>
                  <a:schemeClr val="accent6">
                    <a:lumMod val="50000"/>
                  </a:schemeClr>
                </a:solidFill>
              </a:rPr>
              <a:t>टोकदार</a:t>
            </a:r>
            <a:endParaRPr lang="en-US" sz="21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534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2060"/>
                </a:solidFill>
              </a:rPr>
              <a:t>टोपली</a:t>
            </a:r>
            <a:endParaRPr lang="en-US" sz="25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990600"/>
            <a:ext cx="8839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990033"/>
                </a:solidFill>
              </a:rPr>
              <a:t>टोमणा</a:t>
            </a:r>
            <a:endParaRPr lang="en-US" sz="25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ठोस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डोके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डोळे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खोट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ढोला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143000"/>
            <a:ext cx="8153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C00000"/>
                </a:solidFill>
              </a:rPr>
              <a:t>ढोपर</a:t>
            </a:r>
            <a:endParaRPr lang="en-US" sz="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तोरा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990033"/>
                </a:solidFill>
              </a:rPr>
              <a:t>तोकडा</a:t>
            </a:r>
            <a:endParaRPr lang="en-US" sz="25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8458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5">
                    <a:lumMod val="50000"/>
                  </a:schemeClr>
                </a:solidFill>
              </a:rPr>
              <a:t>तोतरा</a:t>
            </a:r>
            <a:endParaRPr lang="en-US" sz="25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534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0000"/>
                </a:solidFill>
              </a:rPr>
              <a:t>थोरवी</a:t>
            </a:r>
            <a:endParaRPr lang="en-US" sz="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थोडे</a:t>
            </a:r>
            <a:endParaRPr lang="en-US" sz="30000" dirty="0"/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दोरा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066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दोघे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धोका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खोड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धोके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2060"/>
                </a:solidFill>
              </a:rPr>
              <a:t>धोतर</a:t>
            </a:r>
            <a:endParaRPr lang="en-US" sz="25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4">
                    <a:lumMod val="50000"/>
                  </a:schemeClr>
                </a:solidFill>
              </a:rPr>
              <a:t>नोकर</a:t>
            </a:r>
            <a:endParaRPr lang="en-US" sz="25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नोटा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2060"/>
                </a:solidFill>
              </a:rPr>
              <a:t>पोकळी</a:t>
            </a:r>
            <a:endParaRPr lang="en-US" sz="25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066800"/>
            <a:ext cx="86868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4">
                    <a:lumMod val="50000"/>
                  </a:schemeClr>
                </a:solidFill>
              </a:rPr>
              <a:t>पोटात</a:t>
            </a:r>
            <a:endParaRPr lang="en-US" sz="25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पोहे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990033"/>
                </a:solidFill>
              </a:rPr>
              <a:t>पोरगा</a:t>
            </a:r>
            <a:endParaRPr lang="en-US" sz="25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फोटो</a:t>
            </a:r>
            <a:endParaRPr lang="en-US" sz="30000" dirty="0"/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10668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0000"/>
                </a:solidFill>
              </a:rPr>
              <a:t>बोलका</a:t>
            </a:r>
            <a:endParaRPr lang="en-US" sz="25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tx2">
                    <a:lumMod val="75000"/>
                  </a:schemeClr>
                </a:solidFill>
              </a:rPr>
              <a:t>खोत</a:t>
            </a:r>
            <a:endParaRPr lang="en-US" sz="300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B050"/>
                </a:solidFill>
              </a:rPr>
              <a:t>बोकड</a:t>
            </a:r>
            <a:endParaRPr lang="en-US" sz="25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534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C00000"/>
                </a:solidFill>
              </a:rPr>
              <a:t>बोचरी</a:t>
            </a:r>
            <a:endParaRPr lang="en-US" sz="25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763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7030A0"/>
                </a:solidFill>
              </a:rPr>
              <a:t>बोजके</a:t>
            </a:r>
            <a:endParaRPr lang="en-US" sz="25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6">
                    <a:lumMod val="50000"/>
                  </a:schemeClr>
                </a:solidFill>
              </a:rPr>
              <a:t>मोकळा</a:t>
            </a:r>
            <a:endParaRPr lang="en-US" sz="25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066800"/>
            <a:ext cx="9144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990033"/>
                </a:solidFill>
              </a:rPr>
              <a:t>मोजका</a:t>
            </a:r>
            <a:endParaRPr lang="en-US" sz="25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14400"/>
            <a:ext cx="8382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2">
                    <a:lumMod val="50000"/>
                  </a:schemeClr>
                </a:solidFill>
              </a:rPr>
              <a:t>मोडका</a:t>
            </a:r>
            <a:endParaRPr lang="en-US" sz="25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8382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FF3399"/>
                </a:solidFill>
              </a:rPr>
              <a:t>मोदक</a:t>
            </a:r>
            <a:endParaRPr lang="en-US" sz="25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6">
                    <a:lumMod val="50000"/>
                  </a:schemeClr>
                </a:solidFill>
              </a:rPr>
              <a:t>रोगट</a:t>
            </a:r>
            <a:endParaRPr lang="en-US" sz="25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6699"/>
                </a:solidFill>
              </a:rPr>
              <a:t>रोचक</a:t>
            </a:r>
            <a:endParaRPr lang="en-US" sz="25000" dirty="0">
              <a:solidFill>
                <a:srgbClr val="006699"/>
              </a:solidFill>
            </a:endParaRPr>
          </a:p>
        </p:txBody>
      </p:sp>
    </p:spTree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7030A0"/>
                </a:solidFill>
              </a:rPr>
              <a:t>रोपटे</a:t>
            </a:r>
            <a:endParaRPr lang="en-US" sz="25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खोप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524000"/>
            <a:ext cx="9144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FF00FF"/>
                </a:solidFill>
              </a:rPr>
              <a:t>रोजनिशी</a:t>
            </a:r>
            <a:endParaRPr lang="en-US" sz="2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2000" y="990600"/>
            <a:ext cx="83820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rgbClr val="0000FF"/>
                </a:solidFill>
              </a:rPr>
              <a:t>लोचन</a:t>
            </a:r>
            <a:endParaRPr lang="en-US" sz="25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990600"/>
            <a:ext cx="8763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लोभी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8534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शोभा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990600"/>
            <a:ext cx="8686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सोफा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1066800"/>
            <a:ext cx="84582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5">
                    <a:lumMod val="50000"/>
                  </a:schemeClr>
                </a:solidFill>
              </a:rPr>
              <a:t>सोयरे</a:t>
            </a:r>
            <a:endParaRPr lang="en-US" sz="25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8600" y="1066800"/>
            <a:ext cx="8915400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0" dirty="0" err="1" smtClean="0">
                <a:solidFill>
                  <a:schemeClr val="accent3">
                    <a:lumMod val="50000"/>
                  </a:schemeClr>
                </a:solidFill>
              </a:rPr>
              <a:t>सोहळा</a:t>
            </a:r>
            <a:endParaRPr lang="en-US" sz="25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होळी</a:t>
            </a:r>
            <a:endParaRPr lang="en-US" sz="30000" dirty="0"/>
          </a:p>
        </p:txBody>
      </p:sp>
    </p:spTree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होरा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1430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खोल</a:t>
            </a:r>
            <a:endParaRPr lang="en-US" sz="30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खोळ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गोट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कोच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गोड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0668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गोण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गोत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गोफ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गोम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गोल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9906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घोट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घोर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घोळ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bg2">
                    <a:lumMod val="25000"/>
                  </a:schemeClr>
                </a:solidFill>
              </a:rPr>
              <a:t>चोख</a:t>
            </a:r>
            <a:endParaRPr lang="en-US" sz="300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कोट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चोच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चोप</a:t>
            </a:r>
            <a:endParaRPr lang="en-US" sz="300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990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चोर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चोळ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जोड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10668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जोम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जोर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0668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झोक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झोड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झोत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12192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कोड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झोप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टोक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टोच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टोप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टोळ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50000"/>
                  </a:schemeClr>
                </a:solidFill>
              </a:rPr>
              <a:t>ठोक</a:t>
            </a:r>
            <a:endParaRPr lang="en-US" sz="30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ढोल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तोड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तोफ</a:t>
            </a:r>
            <a:endParaRPr lang="en-US" sz="300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तोय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10668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कोण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तोल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990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थोर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दोन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5000" y="990600"/>
            <a:ext cx="7239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दोर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3">
                    <a:lumMod val="50000"/>
                  </a:schemeClr>
                </a:solidFill>
              </a:rPr>
              <a:t>धोम</a:t>
            </a:r>
            <a:endParaRPr lang="en-US" sz="30000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नोट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पोक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5">
                    <a:lumMod val="50000"/>
                  </a:schemeClr>
                </a:solidFill>
              </a:rPr>
              <a:t>पोट</a:t>
            </a:r>
            <a:endParaRPr lang="en-US" sz="30000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पोळ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85800" y="9906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फोक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1600" y="1143000"/>
            <a:ext cx="7772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कोन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144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फोड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फोन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फोल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70C0"/>
                </a:solidFill>
              </a:rPr>
              <a:t>बोच</a:t>
            </a:r>
            <a:endParaRPr lang="en-US" sz="300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144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बोट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बोर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906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बोळ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10668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1">
                    <a:lumMod val="75000"/>
                  </a:schemeClr>
                </a:solidFill>
              </a:rPr>
              <a:t>भोर</a:t>
            </a:r>
            <a:endParaRPr lang="en-US" sz="30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मोज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990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मोट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कोप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2060"/>
                </a:solidFill>
              </a:rPr>
              <a:t>मोड</a:t>
            </a:r>
            <a:endParaRPr lang="en-US" sz="30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9906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मोर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मोल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रोख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रोज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1066800"/>
            <a:ext cx="7620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/>
              <a:t>रोड</a:t>
            </a:r>
            <a:endParaRPr lang="en-US" sz="30000" dirty="0"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00200" y="990600"/>
            <a:ext cx="7543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00"/>
                </a:solidFill>
              </a:rPr>
              <a:t>रोप</a:t>
            </a:r>
            <a:endParaRPr lang="en-US" sz="3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7800" y="1066800"/>
            <a:ext cx="7696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B050"/>
                </a:solidFill>
              </a:rPr>
              <a:t>रोम</a:t>
            </a:r>
            <a:endParaRPr lang="en-US" sz="30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144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रोळ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9906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लोक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76400" y="1066800"/>
            <a:ext cx="7467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कोर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914400"/>
            <a:ext cx="8077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2">
                    <a:lumMod val="50000"/>
                  </a:schemeClr>
                </a:solidFill>
              </a:rPr>
              <a:t>लोट</a:t>
            </a:r>
            <a:endParaRPr lang="en-US" sz="30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9200" y="10668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लोप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66800"/>
            <a:ext cx="8229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लोभ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90600"/>
            <a:ext cx="8458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00FF"/>
                </a:solidFill>
              </a:rPr>
              <a:t>लोळ</a:t>
            </a:r>
            <a:endParaRPr lang="en-US" sz="300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0000FF"/>
                </a:solidFill>
              </a:rPr>
              <a:t>शोक</a:t>
            </a:r>
            <a:endParaRPr lang="en-US" sz="30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0" y="990600"/>
            <a:ext cx="8001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7030A0"/>
                </a:solidFill>
              </a:rPr>
              <a:t>सोड</a:t>
            </a:r>
            <a:endParaRPr lang="en-US" sz="30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990600"/>
            <a:ext cx="8305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सोम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90600" y="1066800"/>
            <a:ext cx="81534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6">
                    <a:lumMod val="50000"/>
                  </a:schemeClr>
                </a:solidFill>
              </a:rPr>
              <a:t>सोल</a:t>
            </a:r>
            <a:endParaRPr lang="en-US" sz="30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066800"/>
            <a:ext cx="9144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C00000"/>
                </a:solidFill>
              </a:rPr>
              <a:t>होम</a:t>
            </a:r>
            <a:endParaRPr lang="en-US" sz="30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62000" y="1066800"/>
            <a:ext cx="83820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chemeClr val="accent4">
                    <a:lumMod val="50000"/>
                  </a:schemeClr>
                </a:solidFill>
              </a:rPr>
              <a:t>होळ</a:t>
            </a:r>
            <a:endParaRPr lang="en-US" sz="300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95400" y="990600"/>
            <a:ext cx="78486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990033"/>
                </a:solidFill>
              </a:rPr>
              <a:t>कोश</a:t>
            </a:r>
            <a:endParaRPr lang="en-US" sz="30000" dirty="0">
              <a:solidFill>
                <a:srgbClr val="990033"/>
              </a:solidFill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7030A0"/>
                </a:solidFill>
              </a:rPr>
              <a:t>कोकरू</a:t>
            </a:r>
            <a:endParaRPr lang="en-US" sz="27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3400" y="914400"/>
            <a:ext cx="86106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rgbClr val="FF3399"/>
                </a:solidFill>
              </a:rPr>
              <a:t>कोमट</a:t>
            </a:r>
            <a:endParaRPr lang="en-US" sz="27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85344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0" dirty="0" err="1" smtClean="0">
                <a:solidFill>
                  <a:schemeClr val="accent2">
                    <a:lumMod val="50000"/>
                  </a:schemeClr>
                </a:solidFill>
              </a:rPr>
              <a:t>कोरडा</a:t>
            </a:r>
            <a:endParaRPr lang="en-US" sz="27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1524000"/>
            <a:ext cx="9144000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0" dirty="0" err="1" smtClean="0"/>
              <a:t>कोकिळा</a:t>
            </a:r>
            <a:endParaRPr lang="en-US" sz="22000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1447800"/>
            <a:ext cx="85344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0" dirty="0" err="1" smtClean="0">
                <a:solidFill>
                  <a:srgbClr val="FF0000"/>
                </a:solidFill>
              </a:rPr>
              <a:t>कोहिनूर</a:t>
            </a:r>
            <a:endParaRPr lang="en-US" sz="20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990600"/>
            <a:ext cx="91440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rgbClr val="00B050"/>
                </a:solidFill>
              </a:rPr>
              <a:t>खोकला</a:t>
            </a:r>
            <a:endParaRPr lang="en-US" sz="240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5800" y="914400"/>
            <a:ext cx="8458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rgbClr val="7030A0"/>
                </a:solidFill>
              </a:rPr>
              <a:t>खोगीर</a:t>
            </a:r>
            <a:endParaRPr lang="en-US" sz="240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990600"/>
            <a:ext cx="8534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rgbClr val="002060"/>
                </a:solidFill>
              </a:rPr>
              <a:t>खोचक</a:t>
            </a:r>
            <a:endParaRPr lang="en-US" sz="240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90600" y="990600"/>
            <a:ext cx="81534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0" dirty="0" err="1" smtClean="0">
                <a:solidFill>
                  <a:schemeClr val="accent6">
                    <a:lumMod val="50000"/>
                  </a:schemeClr>
                </a:solidFill>
              </a:rPr>
              <a:t>खोडद</a:t>
            </a:r>
            <a:endParaRPr lang="en-US" sz="24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219200" y="990600"/>
            <a:ext cx="79248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0" dirty="0" err="1" smtClean="0">
                <a:solidFill>
                  <a:srgbClr val="FF3399"/>
                </a:solidFill>
              </a:rPr>
              <a:t>खोरे</a:t>
            </a:r>
            <a:endParaRPr lang="en-US" sz="30000" dirty="0">
              <a:solidFill>
                <a:srgbClr val="FF3399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70</TotalTime>
  <Words>168</Words>
  <Application>Microsoft Office PowerPoint</Application>
  <PresentationFormat>On-screen Show (4:3)</PresentationFormat>
  <Paragraphs>168</Paragraphs>
  <Slides>168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168</vt:i4>
      </vt:variant>
    </vt:vector>
  </HeadingPairs>
  <TitlesOfParts>
    <vt:vector size="169" baseType="lpstr">
      <vt:lpstr>Flow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  <vt:lpstr>Slide 59</vt:lpstr>
      <vt:lpstr>Slide 60</vt:lpstr>
      <vt:lpstr>Slide 61</vt:lpstr>
      <vt:lpstr>Slide 62</vt:lpstr>
      <vt:lpstr>Slide 63</vt:lpstr>
      <vt:lpstr>Slide 64</vt:lpstr>
      <vt:lpstr>Slide 65</vt:lpstr>
      <vt:lpstr>Slide 66</vt:lpstr>
      <vt:lpstr>Slide 67</vt:lpstr>
      <vt:lpstr>Slide 68</vt:lpstr>
      <vt:lpstr>Slide 69</vt:lpstr>
      <vt:lpstr>Slide 70</vt:lpstr>
      <vt:lpstr>Slide 71</vt:lpstr>
      <vt:lpstr>Slide 72</vt:lpstr>
      <vt:lpstr>Slide 73</vt:lpstr>
      <vt:lpstr>Slide 74</vt:lpstr>
      <vt:lpstr>Slide 75</vt:lpstr>
      <vt:lpstr>Slide 76</vt:lpstr>
      <vt:lpstr>Slide 77</vt:lpstr>
      <vt:lpstr>Slide 78</vt:lpstr>
      <vt:lpstr>Slide 79</vt:lpstr>
      <vt:lpstr>Slide 80</vt:lpstr>
      <vt:lpstr>Slide 81</vt:lpstr>
      <vt:lpstr>Slide 82</vt:lpstr>
      <vt:lpstr>Slide 83</vt:lpstr>
      <vt:lpstr>Slide 84</vt:lpstr>
      <vt:lpstr>Slide 85</vt:lpstr>
      <vt:lpstr>Slide 86</vt:lpstr>
      <vt:lpstr>Slide 87</vt:lpstr>
      <vt:lpstr>Slide 88</vt:lpstr>
      <vt:lpstr>Slide 89</vt:lpstr>
      <vt:lpstr>Slide 90</vt:lpstr>
      <vt:lpstr>Slide 91</vt:lpstr>
      <vt:lpstr>Slide 92</vt:lpstr>
      <vt:lpstr>Slide 93</vt:lpstr>
      <vt:lpstr>Slide 94</vt:lpstr>
      <vt:lpstr>Slide 95</vt:lpstr>
      <vt:lpstr>Slide 96</vt:lpstr>
      <vt:lpstr>Slide 97</vt:lpstr>
      <vt:lpstr>Slide 98</vt:lpstr>
      <vt:lpstr>Slide 99</vt:lpstr>
      <vt:lpstr>Slide 100</vt:lpstr>
      <vt:lpstr>Slide 101</vt:lpstr>
      <vt:lpstr>Slide 102</vt:lpstr>
      <vt:lpstr>Slide 103</vt:lpstr>
      <vt:lpstr>Slide 104</vt:lpstr>
      <vt:lpstr>Slide 105</vt:lpstr>
      <vt:lpstr>Slide 106</vt:lpstr>
      <vt:lpstr>Slide 107</vt:lpstr>
      <vt:lpstr>Slide 108</vt:lpstr>
      <vt:lpstr>Slide 109</vt:lpstr>
      <vt:lpstr>Slide 110</vt:lpstr>
      <vt:lpstr>Slide 111</vt:lpstr>
      <vt:lpstr>Slide 112</vt:lpstr>
      <vt:lpstr>Slide 113</vt:lpstr>
      <vt:lpstr>Slide 114</vt:lpstr>
      <vt:lpstr>Slide 115</vt:lpstr>
      <vt:lpstr>Slide 116</vt:lpstr>
      <vt:lpstr>Slide 117</vt:lpstr>
      <vt:lpstr>Slide 118</vt:lpstr>
      <vt:lpstr>Slide 119</vt:lpstr>
      <vt:lpstr>Slide 120</vt:lpstr>
      <vt:lpstr>Slide 121</vt:lpstr>
      <vt:lpstr>Slide 122</vt:lpstr>
      <vt:lpstr>Slide 123</vt:lpstr>
      <vt:lpstr>Slide 124</vt:lpstr>
      <vt:lpstr>Slide 125</vt:lpstr>
      <vt:lpstr>Slide 126</vt:lpstr>
      <vt:lpstr>Slide 127</vt:lpstr>
      <vt:lpstr>Slide 128</vt:lpstr>
      <vt:lpstr>Slide 129</vt:lpstr>
      <vt:lpstr>Slide 130</vt:lpstr>
      <vt:lpstr>Slide 131</vt:lpstr>
      <vt:lpstr>Slide 132</vt:lpstr>
      <vt:lpstr>Slide 133</vt:lpstr>
      <vt:lpstr>Slide 134</vt:lpstr>
      <vt:lpstr>Slide 135</vt:lpstr>
      <vt:lpstr>Slide 136</vt:lpstr>
      <vt:lpstr>Slide 137</vt:lpstr>
      <vt:lpstr>Slide 138</vt:lpstr>
      <vt:lpstr>Slide 139</vt:lpstr>
      <vt:lpstr>Slide 140</vt:lpstr>
      <vt:lpstr>Slide 141</vt:lpstr>
      <vt:lpstr>Slide 142</vt:lpstr>
      <vt:lpstr>Slide 143</vt:lpstr>
      <vt:lpstr>Slide 144</vt:lpstr>
      <vt:lpstr>Slide 145</vt:lpstr>
      <vt:lpstr>Slide 146</vt:lpstr>
      <vt:lpstr>Slide 147</vt:lpstr>
      <vt:lpstr>Slide 148</vt:lpstr>
      <vt:lpstr>Slide 149</vt:lpstr>
      <vt:lpstr>Slide 150</vt:lpstr>
      <vt:lpstr>Slide 151</vt:lpstr>
      <vt:lpstr>Slide 152</vt:lpstr>
      <vt:lpstr>Slide 153</vt:lpstr>
      <vt:lpstr>Slide 154</vt:lpstr>
      <vt:lpstr>Slide 155</vt:lpstr>
      <vt:lpstr>Slide 156</vt:lpstr>
      <vt:lpstr>Slide 157</vt:lpstr>
      <vt:lpstr>Slide 158</vt:lpstr>
      <vt:lpstr>Slide 159</vt:lpstr>
      <vt:lpstr>Slide 160</vt:lpstr>
      <vt:lpstr>Slide 161</vt:lpstr>
      <vt:lpstr>Slide 162</vt:lpstr>
      <vt:lpstr>Slide 163</vt:lpstr>
      <vt:lpstr>Slide 164</vt:lpstr>
      <vt:lpstr>Slide 165</vt:lpstr>
      <vt:lpstr>Slide 166</vt:lpstr>
      <vt:lpstr>Slide 167</vt:lpstr>
      <vt:lpstr>Slide 168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Ravichandra</dc:creator>
  <cp:lastModifiedBy>Ravichandra</cp:lastModifiedBy>
  <cp:revision>7</cp:revision>
  <dcterms:created xsi:type="dcterms:W3CDTF">2014-05-07T08:40:47Z</dcterms:created>
  <dcterms:modified xsi:type="dcterms:W3CDTF">2014-05-07T09:50:49Z</dcterms:modified>
</cp:coreProperties>
</file>