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1" r:id="rId136"/>
    <p:sldId id="392" r:id="rId137"/>
    <p:sldId id="393" r:id="rId138"/>
    <p:sldId id="394" r:id="rId139"/>
    <p:sldId id="395" r:id="rId140"/>
    <p:sldId id="396" r:id="rId141"/>
    <p:sldId id="397" r:id="rId142"/>
    <p:sldId id="398" r:id="rId143"/>
    <p:sldId id="399" r:id="rId144"/>
    <p:sldId id="400" r:id="rId145"/>
    <p:sldId id="401" r:id="rId146"/>
    <p:sldId id="402" r:id="rId147"/>
    <p:sldId id="403" r:id="rId148"/>
    <p:sldId id="404" r:id="rId149"/>
    <p:sldId id="405" r:id="rId150"/>
    <p:sldId id="406" r:id="rId151"/>
    <p:sldId id="407" r:id="rId152"/>
    <p:sldId id="408" r:id="rId153"/>
    <p:sldId id="409" r:id="rId154"/>
    <p:sldId id="410" r:id="rId155"/>
    <p:sldId id="411" r:id="rId156"/>
    <p:sldId id="412" r:id="rId157"/>
    <p:sldId id="413" r:id="rId158"/>
    <p:sldId id="414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990033"/>
    <a:srgbClr val="0000FF"/>
    <a:srgbClr val="FF00FF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0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72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AEFA1B-BCC7-4675-942A-A1A4C63AD25A}" type="datetimeFigureOut">
              <a:rPr lang="en-US" smtClean="0"/>
              <a:t>5/7/2014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CFDB148-8513-4ACA-9E98-769D7425048A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914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कोक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कोस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खोटे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खोली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3">
                    <a:lumMod val="50000"/>
                  </a:schemeClr>
                </a:solidFill>
              </a:rPr>
              <a:t>गोचिड</a:t>
            </a:r>
            <a:endParaRPr lang="en-US" sz="24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50000"/>
                  </a:schemeClr>
                </a:solidFill>
              </a:rPr>
              <a:t>गोवर</a:t>
            </a:r>
            <a:endParaRPr lang="en-US" sz="26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914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गोणी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गोरा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90600"/>
            <a:ext cx="8915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FF00FF"/>
                </a:solidFill>
              </a:rPr>
              <a:t>गोरिला</a:t>
            </a:r>
            <a:endParaRPr lang="en-US" sz="24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0000FF"/>
                </a:solidFill>
              </a:rPr>
              <a:t>गोसावी</a:t>
            </a:r>
            <a:endParaRPr lang="en-US" sz="24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371600"/>
            <a:ext cx="8305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7030A0"/>
                </a:solidFill>
              </a:rPr>
              <a:t>घोरपड</a:t>
            </a:r>
            <a:endParaRPr lang="en-US" sz="2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524000"/>
            <a:ext cx="815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C00000"/>
                </a:solidFill>
              </a:rPr>
              <a:t>घोरपडे</a:t>
            </a:r>
            <a:endParaRPr lang="en-US" sz="2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6699"/>
                </a:solidFill>
              </a:rPr>
              <a:t>खोक</a:t>
            </a:r>
            <a:endParaRPr lang="en-US" sz="30000" dirty="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447800"/>
            <a:ext cx="84582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002060"/>
                </a:solidFill>
              </a:rPr>
              <a:t>घोडचूक</a:t>
            </a:r>
            <a:endParaRPr lang="en-US" sz="21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2">
                    <a:lumMod val="75000"/>
                  </a:schemeClr>
                </a:solidFill>
              </a:rPr>
              <a:t>चोरून</a:t>
            </a:r>
            <a:endParaRPr lang="en-US" sz="2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839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7030A0"/>
                </a:solidFill>
              </a:rPr>
              <a:t>चोवीस</a:t>
            </a:r>
            <a:endParaRPr lang="en-US" sz="25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458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3399"/>
                </a:solidFill>
              </a:rPr>
              <a:t>चोपून</a:t>
            </a:r>
            <a:endParaRPr lang="en-US" sz="25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/>
              <a:t>चोराडे</a:t>
            </a:r>
            <a:endParaRPr lang="en-US" sz="250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00"/>
                </a:solidFill>
              </a:rPr>
              <a:t>छोकरा</a:t>
            </a:r>
            <a:endParaRPr lang="en-US" sz="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छोले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1430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छोटा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686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6">
                    <a:lumMod val="50000"/>
                  </a:schemeClr>
                </a:solidFill>
              </a:rPr>
              <a:t>जोरात</a:t>
            </a:r>
            <a:endParaRPr lang="en-US" sz="25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3399"/>
                </a:solidFill>
              </a:rPr>
              <a:t>जोखून</a:t>
            </a:r>
            <a:endParaRPr lang="en-US" sz="25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खोच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जोडी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chemeClr val="accent3">
                    <a:lumMod val="50000"/>
                  </a:schemeClr>
                </a:solidFill>
              </a:rPr>
              <a:t>जोतिराव</a:t>
            </a:r>
            <a:endParaRPr lang="en-US" sz="21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2060"/>
                </a:solidFill>
              </a:rPr>
              <a:t>झोकात</a:t>
            </a:r>
            <a:endParaRPr lang="en-US" sz="2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00000"/>
                </a:solidFill>
              </a:rPr>
              <a:t>झोपाळू</a:t>
            </a:r>
            <a:endParaRPr lang="en-US" sz="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524000"/>
            <a:ext cx="8610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chemeClr val="accent6">
                    <a:lumMod val="50000"/>
                  </a:schemeClr>
                </a:solidFill>
              </a:rPr>
              <a:t>टोकदार</a:t>
            </a:r>
            <a:endParaRPr lang="en-US" sz="21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2060"/>
                </a:solidFill>
              </a:rPr>
              <a:t>टोपली</a:t>
            </a:r>
            <a:endParaRPr lang="en-US" sz="2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839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990033"/>
                </a:solidFill>
              </a:rPr>
              <a:t>टोमणा</a:t>
            </a:r>
            <a:endParaRPr lang="en-US" sz="25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ठोस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डोके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डोळे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खोट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ढोला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143000"/>
            <a:ext cx="8153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00000"/>
                </a:solidFill>
              </a:rPr>
              <a:t>ढोपर</a:t>
            </a:r>
            <a:endParaRPr lang="en-US" sz="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तोरा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990033"/>
                </a:solidFill>
              </a:rPr>
              <a:t>तोकडा</a:t>
            </a:r>
            <a:endParaRPr lang="en-US" sz="25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458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5">
                    <a:lumMod val="50000"/>
                  </a:schemeClr>
                </a:solidFill>
              </a:rPr>
              <a:t>तोतरा</a:t>
            </a:r>
            <a:endParaRPr lang="en-US" sz="25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00"/>
                </a:solidFill>
              </a:rPr>
              <a:t>थोरवी</a:t>
            </a:r>
            <a:endParaRPr lang="en-US" sz="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थोडे</a:t>
            </a:r>
            <a:endParaRPr lang="en-US" sz="300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दोरा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66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दोघे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धोका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खोड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धोके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2060"/>
                </a:solidFill>
              </a:rPr>
              <a:t>धोतर</a:t>
            </a:r>
            <a:endParaRPr lang="en-US" sz="2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4">
                    <a:lumMod val="50000"/>
                  </a:schemeClr>
                </a:solidFill>
              </a:rPr>
              <a:t>नोकर</a:t>
            </a:r>
            <a:endParaRPr lang="en-US" sz="25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नोटा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2060"/>
                </a:solidFill>
              </a:rPr>
              <a:t>पोकळी</a:t>
            </a:r>
            <a:endParaRPr lang="en-US" sz="25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686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4">
                    <a:lumMod val="50000"/>
                  </a:schemeClr>
                </a:solidFill>
              </a:rPr>
              <a:t>पोटात</a:t>
            </a:r>
            <a:endParaRPr lang="en-US" sz="25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पोहे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990033"/>
                </a:solidFill>
              </a:rPr>
              <a:t>पोरगा</a:t>
            </a:r>
            <a:endParaRPr lang="en-US" sz="25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फोटो</a:t>
            </a:r>
            <a:endParaRPr lang="en-US" sz="30000" dirty="0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0668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0000"/>
                </a:solidFill>
              </a:rPr>
              <a:t>बोलका</a:t>
            </a:r>
            <a:endParaRPr lang="en-US" sz="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खोत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B050"/>
                </a:solidFill>
              </a:rPr>
              <a:t>बोकड</a:t>
            </a:r>
            <a:endParaRPr lang="en-US" sz="25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00000"/>
                </a:solidFill>
              </a:rPr>
              <a:t>बोचरी</a:t>
            </a:r>
            <a:endParaRPr lang="en-US" sz="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7030A0"/>
                </a:solidFill>
              </a:rPr>
              <a:t>बोजके</a:t>
            </a:r>
            <a:endParaRPr lang="en-US" sz="25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6">
                    <a:lumMod val="50000"/>
                  </a:schemeClr>
                </a:solidFill>
              </a:rPr>
              <a:t>मोकळा</a:t>
            </a:r>
            <a:endParaRPr lang="en-US" sz="25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990033"/>
                </a:solidFill>
              </a:rPr>
              <a:t>मोजका</a:t>
            </a:r>
            <a:endParaRPr lang="en-US" sz="25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14400"/>
            <a:ext cx="838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2">
                    <a:lumMod val="50000"/>
                  </a:schemeClr>
                </a:solidFill>
              </a:rPr>
              <a:t>मोडका</a:t>
            </a:r>
            <a:endParaRPr lang="en-US" sz="25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FF3399"/>
                </a:solidFill>
              </a:rPr>
              <a:t>मोदक</a:t>
            </a:r>
            <a:endParaRPr lang="en-US" sz="25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6">
                    <a:lumMod val="50000"/>
                  </a:schemeClr>
                </a:solidFill>
              </a:rPr>
              <a:t>रोगट</a:t>
            </a:r>
            <a:endParaRPr lang="en-US" sz="25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6699"/>
                </a:solidFill>
              </a:rPr>
              <a:t>रोचक</a:t>
            </a:r>
            <a:endParaRPr lang="en-US" sz="25000" dirty="0">
              <a:solidFill>
                <a:srgbClr val="006699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7030A0"/>
                </a:solidFill>
              </a:rPr>
              <a:t>रोपटे</a:t>
            </a:r>
            <a:endParaRPr lang="en-US" sz="25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खोप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24000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FF00FF"/>
                </a:solidFill>
              </a:rPr>
              <a:t>रोजनिशी</a:t>
            </a:r>
            <a:endParaRPr lang="en-US" sz="2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8382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00FF"/>
                </a:solidFill>
              </a:rPr>
              <a:t>लोचन</a:t>
            </a:r>
            <a:endParaRPr lang="en-US" sz="25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लोभी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शोभा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सोफा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8458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5">
                    <a:lumMod val="50000"/>
                  </a:schemeClr>
                </a:solidFill>
              </a:rPr>
              <a:t>सोयरे</a:t>
            </a:r>
            <a:endParaRPr lang="en-US" sz="25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915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3">
                    <a:lumMod val="50000"/>
                  </a:schemeClr>
                </a:solidFill>
              </a:rPr>
              <a:t>सोहळा</a:t>
            </a:r>
            <a:endParaRPr lang="en-US" sz="25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होळी</a:t>
            </a:r>
            <a:endParaRPr lang="en-US" sz="30000" dirty="0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होरा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1430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खोल</a:t>
            </a:r>
            <a:endParaRPr lang="en-US" sz="30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खोळ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गोट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कोच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गोड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गोण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गोत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गोफ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गोम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गोल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घोट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घोर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घोळ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bg2">
                    <a:lumMod val="25000"/>
                  </a:schemeClr>
                </a:solidFill>
              </a:rPr>
              <a:t>चोख</a:t>
            </a:r>
            <a:endParaRPr lang="en-US" sz="30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कोट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चोच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चोप</a:t>
            </a:r>
            <a:endParaRPr lang="en-US" sz="30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चोर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चोळ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जोड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जोम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जोर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0668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झोक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झोड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झोत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2192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कोड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झोप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टोक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टोच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टोप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टोळ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ठोक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ढोल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तोड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तोफ</a:t>
            </a:r>
            <a:endParaRPr lang="en-US" sz="300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तोय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कोण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तोल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थोर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दोन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90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दोर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धोम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नोट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पोक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5">
                    <a:lumMod val="50000"/>
                  </a:schemeClr>
                </a:solidFill>
              </a:rPr>
              <a:t>पोट</a:t>
            </a:r>
            <a:endParaRPr lang="en-US" sz="30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पोळ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990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फोक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1430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कोन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144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फोड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फोन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फोल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बोच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बोट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बोर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बोळ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75000"/>
                  </a:schemeClr>
                </a:solidFill>
              </a:rPr>
              <a:t>भोर</a:t>
            </a:r>
            <a:endParaRPr lang="en-US" sz="30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मोज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मोट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कोप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मोड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मोर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मोल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रोख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रोज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10668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रोड</a:t>
            </a:r>
            <a:endParaRPr lang="en-US" sz="300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रोप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0668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रोम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रोळ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लोक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0668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कोर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लोट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लोप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लोभ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लोळ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शोक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सोड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सोम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सोल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होम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0668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होळ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कोश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7030A0"/>
                </a:solidFill>
              </a:rPr>
              <a:t>कोकरू</a:t>
            </a:r>
            <a:endParaRPr lang="en-US" sz="27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14400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3399"/>
                </a:solidFill>
              </a:rPr>
              <a:t>कोमट</a:t>
            </a:r>
            <a:endParaRPr lang="en-US" sz="27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8534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2">
                    <a:lumMod val="50000"/>
                  </a:schemeClr>
                </a:solidFill>
              </a:rPr>
              <a:t>कोरडा</a:t>
            </a:r>
            <a:endParaRPr lang="en-US" sz="27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240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0" dirty="0" err="1" smtClean="0"/>
              <a:t>कोकिळा</a:t>
            </a:r>
            <a:endParaRPr lang="en-US" sz="220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447800"/>
            <a:ext cx="8534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dirty="0" err="1" smtClean="0">
                <a:solidFill>
                  <a:srgbClr val="FF0000"/>
                </a:solidFill>
              </a:rPr>
              <a:t>कोहिनूर</a:t>
            </a:r>
            <a:endParaRPr lang="en-US" sz="2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00B050"/>
                </a:solidFill>
              </a:rPr>
              <a:t>खोकला</a:t>
            </a:r>
            <a:endParaRPr lang="en-US" sz="2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8458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7030A0"/>
                </a:solidFill>
              </a:rPr>
              <a:t>खोगीर</a:t>
            </a:r>
            <a:endParaRPr lang="en-US" sz="24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002060"/>
                </a:solidFill>
              </a:rPr>
              <a:t>खोचक</a:t>
            </a:r>
            <a:endParaRPr lang="en-US" sz="2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6">
                    <a:lumMod val="50000"/>
                  </a:schemeClr>
                </a:solidFill>
              </a:rPr>
              <a:t>खोडद</a:t>
            </a:r>
            <a:endParaRPr lang="en-US" sz="24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3399"/>
                </a:solidFill>
              </a:rPr>
              <a:t>खोरे</a:t>
            </a:r>
            <a:endParaRPr lang="en-US" sz="30000" dirty="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</TotalTime>
  <Words>168</Words>
  <Application>Microsoft Office PowerPoint</Application>
  <PresentationFormat>On-screen Show (4:3)</PresentationFormat>
  <Paragraphs>168</Paragraphs>
  <Slides>168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168</vt:i4>
      </vt:variant>
    </vt:vector>
  </HeadingPairs>
  <TitlesOfParts>
    <vt:vector size="169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7</cp:revision>
  <dcterms:created xsi:type="dcterms:W3CDTF">2014-05-07T08:40:47Z</dcterms:created>
  <dcterms:modified xsi:type="dcterms:W3CDTF">2014-05-07T09:50:49Z</dcterms:modified>
</cp:coreProperties>
</file>