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slides/slide47.xml" ContentType="application/vnd.openxmlformats-officedocument.presentationml.slide+xml"/>
  <Override PartName="/ppt/slides/slide58.xml" ContentType="application/vnd.openxmlformats-officedocument.presentationml.slide+xml"/>
  <Override PartName="/ppt/slides/slide76.xml" ContentType="application/vnd.openxmlformats-officedocument.presentationml.slide+xml"/>
  <Override PartName="/ppt/slides/slide94.xml" ContentType="application/vnd.openxmlformats-officedocument.presentationml.slide+xml"/>
  <Override PartName="/ppt/slides/slide113.xml" ContentType="application/vnd.openxmlformats-officedocument.presentationml.slide+xml"/>
  <Override PartName="/ppt/slides/slide142.xml" ContentType="application/vnd.openxmlformats-officedocument.presentationml.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36.xml" ContentType="application/vnd.openxmlformats-officedocument.presentationml.slide+xml"/>
  <Override PartName="/ppt/slides/slide54.xml" ContentType="application/vnd.openxmlformats-officedocument.presentationml.slide+xml"/>
  <Override PartName="/ppt/slides/slide65.xml" ContentType="application/vnd.openxmlformats-officedocument.presentationml.slide+xml"/>
  <Override PartName="/ppt/slides/slide83.xml" ContentType="application/vnd.openxmlformats-officedocument.presentationml.slide+xml"/>
  <Override PartName="/ppt/slides/slide102.xml" ContentType="application/vnd.openxmlformats-officedocument.presentationml.slide+xml"/>
  <Override PartName="/ppt/slides/slide120.xml" ContentType="application/vnd.openxmlformats-officedocument.presentationml.slide+xml"/>
  <Override PartName="/ppt/slides/slide131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25.xml" ContentType="application/vnd.openxmlformats-officedocument.presentationml.slide+xml"/>
  <Override PartName="/ppt/slides/slide43.xml" ContentType="application/vnd.openxmlformats-officedocument.presentationml.slide+xml"/>
  <Override PartName="/ppt/slides/slide72.xml" ContentType="application/vnd.openxmlformats-officedocument.presentationml.slide+xml"/>
  <Override PartName="/ppt/slides/slide90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xml" ContentType="application/xml"/>
  <Override PartName="/ppt/slides/slide14.xml" ContentType="application/vnd.openxmlformats-officedocument.presentationml.slide+xml"/>
  <Override PartName="/ppt/slides/slide32.xml" ContentType="application/vnd.openxmlformats-officedocument.presentationml.slide+xml"/>
  <Override PartName="/ppt/slides/slide50.xml" ContentType="application/vnd.openxmlformats-officedocument.presentationml.slide+xml"/>
  <Override PartName="/ppt/slides/slide61.xml" ContentType="application/vnd.openxmlformats-officedocument.presentationml.slide+xml"/>
  <Override PartName="/ppt/slides/slide1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s/slide129.xml" ContentType="application/vnd.openxmlformats-officedocument.presentationml.slide+xml"/>
  <Override PartName="/ppt/slides/slide147.xml" ContentType="application/vnd.openxmlformats-officedocument.presentationml.slide+xml"/>
  <Override PartName="/ppt/slides/slide99.xml" ContentType="application/vnd.openxmlformats-officedocument.presentationml.slide+xml"/>
  <Override PartName="/ppt/slides/slide118.xml" ContentType="application/vnd.openxmlformats-officedocument.presentationml.slide+xml"/>
  <Override PartName="/ppt/slides/slide136.xml" ContentType="application/vnd.openxmlformats-officedocument.presentationml.slide+xml"/>
  <Override PartName="/ppt/slides/slide9.xml" ContentType="application/vnd.openxmlformats-officedocument.presentationml.slide+xml"/>
  <Override PartName="/ppt/slides/slide59.xml" ContentType="application/vnd.openxmlformats-officedocument.presentationml.slide+xml"/>
  <Override PartName="/ppt/slides/slide77.xml" ContentType="application/vnd.openxmlformats-officedocument.presentationml.slide+xml"/>
  <Override PartName="/ppt/slides/slide88.xml" ContentType="application/vnd.openxmlformats-officedocument.presentationml.slide+xml"/>
  <Override PartName="/ppt/slides/slide107.xml" ContentType="application/vnd.openxmlformats-officedocument.presentationml.slide+xml"/>
  <Override PartName="/ppt/slides/slide125.xml" ContentType="application/vnd.openxmlformats-officedocument.presentationml.slide+xml"/>
  <Override PartName="/ppt/slides/slide143.xml" ContentType="application/vnd.openxmlformats-officedocument.presentationml.slide+xml"/>
  <Override PartName="/ppt/slides/slide154.xml" ContentType="application/vnd.openxmlformats-officedocument.presentationml.slide+xml"/>
  <Override PartName="/ppt/viewProps.xml" ContentType="application/vnd.openxmlformats-officedocument.presentationml.viewProp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48.xml" ContentType="application/vnd.openxmlformats-officedocument.presentationml.slide+xml"/>
  <Override PartName="/ppt/slides/slide66.xml" ContentType="application/vnd.openxmlformats-officedocument.presentationml.slide+xml"/>
  <Override PartName="/ppt/slides/slide95.xml" ContentType="application/vnd.openxmlformats-officedocument.presentationml.slide+xml"/>
  <Override PartName="/ppt/slides/slide103.xml" ContentType="application/vnd.openxmlformats-officedocument.presentationml.slide+xml"/>
  <Override PartName="/ppt/slides/slide114.xml" ContentType="application/vnd.openxmlformats-officedocument.presentationml.slide+xml"/>
  <Override PartName="/ppt/slides/slide132.xml" ContentType="application/vnd.openxmlformats-officedocument.presentationml.slide+xml"/>
  <Override PartName="/ppt/slides/slide150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55.xml" ContentType="application/vnd.openxmlformats-officedocument.presentationml.slide+xml"/>
  <Override PartName="/ppt/slides/slide73.xml" ContentType="application/vnd.openxmlformats-officedocument.presentationml.slide+xml"/>
  <Override PartName="/ppt/slides/slide84.xml" ContentType="application/vnd.openxmlformats-officedocument.presentationml.slide+xml"/>
  <Override PartName="/ppt/slides/slide121.xml" ContentType="application/vnd.openxmlformats-officedocument.presentationml.slide+xml"/>
  <Override PartName="/ppt/presProps.xml" ContentType="application/vnd.openxmlformats-officedocument.presentationml.presProps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33.xml" ContentType="application/vnd.openxmlformats-officedocument.presentationml.slide+xml"/>
  <Override PartName="/ppt/slides/slide44.xml" ContentType="application/vnd.openxmlformats-officedocument.presentationml.slide+xml"/>
  <Override PartName="/ppt/slides/slide62.xml" ContentType="application/vnd.openxmlformats-officedocument.presentationml.slide+xml"/>
  <Override PartName="/ppt/slides/slide80.xml" ContentType="application/vnd.openxmlformats-officedocument.presentationml.slide+xml"/>
  <Override PartName="/ppt/slides/slide91.xml" ContentType="application/vnd.openxmlformats-officedocument.presentationml.slide+xml"/>
  <Override PartName="/ppt/slides/slide110.xml" ContentType="application/vnd.openxmlformats-officedocument.presentationml.slide+xml"/>
  <Override PartName="/ppt/slideLayouts/slideLayout3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22.xml" ContentType="application/vnd.openxmlformats-officedocument.presentationml.slide+xml"/>
  <Override PartName="/ppt/slides/slide51.xml" ContentType="application/vnd.openxmlformats-officedocument.presentationml.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40.xml" ContentType="application/vnd.openxmlformats-officedocument.presentationml.slide+xml"/>
  <Override PartName="/ppt/slides/slide119.xml" ContentType="application/vnd.openxmlformats-officedocument.presentationml.slide+xml"/>
  <Override PartName="/ppt/slides/slide148.xml" ContentType="application/vnd.openxmlformats-officedocument.presentationml.slide+xml"/>
  <Override PartName="/ppt/slideLayouts/slideLayout10.xml" ContentType="application/vnd.openxmlformats-officedocument.presentationml.slideLayout+xml"/>
  <Override PartName="/ppt/slides/slide89.xml" ContentType="application/vnd.openxmlformats-officedocument.presentationml.slide+xml"/>
  <Override PartName="/ppt/slides/slide98.xml" ContentType="application/vnd.openxmlformats-officedocument.presentationml.slide+xml"/>
  <Override PartName="/ppt/slides/slide108.xml" ContentType="application/vnd.openxmlformats-officedocument.presentationml.slide+xml"/>
  <Override PartName="/ppt/slides/slide117.xml" ContentType="application/vnd.openxmlformats-officedocument.presentationml.slide+xml"/>
  <Override PartName="/ppt/slides/slide126.xml" ContentType="application/vnd.openxmlformats-officedocument.presentationml.slide+xml"/>
  <Override PartName="/ppt/slides/slide128.xml" ContentType="application/vnd.openxmlformats-officedocument.presentationml.slide+xml"/>
  <Override PartName="/ppt/slides/slide137.xml" ContentType="application/vnd.openxmlformats-officedocument.presentationml.slide+xml"/>
  <Override PartName="/ppt/slides/slide146.xml" ContentType="application/vnd.openxmlformats-officedocument.presentationml.slide+xml"/>
  <Override PartName="/ppt/slides/slide8.xml" ContentType="application/vnd.openxmlformats-officedocument.presentationml.slide+xml"/>
  <Override PartName="/ppt/slides/slide49.xml" ContentType="application/vnd.openxmlformats-officedocument.presentationml.slide+xml"/>
  <Override PartName="/ppt/slides/slide69.xml" ContentType="application/vnd.openxmlformats-officedocument.presentationml.slide+xml"/>
  <Override PartName="/ppt/slides/slide78.xml" ContentType="application/vnd.openxmlformats-officedocument.presentationml.slide+xml"/>
  <Override PartName="/ppt/slides/slide87.xml" ContentType="application/vnd.openxmlformats-officedocument.presentationml.slide+xml"/>
  <Override PartName="/ppt/slides/slide96.xml" ContentType="application/vnd.openxmlformats-officedocument.presentationml.slide+xml"/>
  <Override PartName="/ppt/slides/slide106.xml" ContentType="application/vnd.openxmlformats-officedocument.presentationml.slide+xml"/>
  <Override PartName="/ppt/slides/slide115.xml" ContentType="application/vnd.openxmlformats-officedocument.presentationml.slide+xml"/>
  <Override PartName="/ppt/slides/slide124.xml" ContentType="application/vnd.openxmlformats-officedocument.presentationml.slide+xml"/>
  <Override PartName="/ppt/slides/slide135.xml" ContentType="application/vnd.openxmlformats-officedocument.presentationml.slide+xml"/>
  <Override PartName="/ppt/slides/slide144.xml" ContentType="application/vnd.openxmlformats-officedocument.presentationml.slide+xml"/>
  <Override PartName="/ppt/slides/slide153.xml" ContentType="application/vnd.openxmlformats-officedocument.presentationml.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s/slide56.xml" ContentType="application/vnd.openxmlformats-officedocument.presentationml.slide+xml"/>
  <Override PartName="/ppt/slides/slide67.xml" ContentType="application/vnd.openxmlformats-officedocument.presentationml.slide+xml"/>
  <Override PartName="/ppt/slides/slide85.xml" ContentType="application/vnd.openxmlformats-officedocument.presentationml.slide+xml"/>
  <Override PartName="/ppt/slides/slide104.xml" ContentType="application/vnd.openxmlformats-officedocument.presentationml.slide+xml"/>
  <Override PartName="/ppt/slides/slide122.xml" ContentType="application/vnd.openxmlformats-officedocument.presentationml.slide+xml"/>
  <Override PartName="/ppt/slides/slide133.xml" ContentType="application/vnd.openxmlformats-officedocument.presentationml.slide+xml"/>
  <Override PartName="/ppt/slides/slide151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s/slide45.xml" ContentType="application/vnd.openxmlformats-officedocument.presentationml.slide+xml"/>
  <Override PartName="/ppt/slides/slide74.xml" ContentType="application/vnd.openxmlformats-officedocument.presentationml.slide+xml"/>
  <Override PartName="/ppt/slides/slide92.xml" ContentType="application/vnd.openxmlformats-officedocument.presentationml.slide+xml"/>
  <Override PartName="/ppt/slides/slide111.xml" ContentType="application/vnd.openxmlformats-officedocument.presentationml.slide+xml"/>
  <Override PartName="/ppt/slides/slide140.xml" ContentType="application/vnd.openxmlformats-officedocument.presentationml.slide+xml"/>
  <Override PartName="/ppt/slideLayouts/slideLayout4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34.xml" ContentType="application/vnd.openxmlformats-officedocument.presentationml.slide+xml"/>
  <Override PartName="/ppt/slides/slide52.xml" ContentType="application/vnd.openxmlformats-officedocument.presentationml.slide+xml"/>
  <Override PartName="/ppt/slides/slide63.xml" ContentType="application/vnd.openxmlformats-officedocument.presentationml.slide+xml"/>
  <Override PartName="/ppt/slides/slide81.xml" ContentType="application/vnd.openxmlformats-officedocument.presentationml.slide+xml"/>
  <Override PartName="/ppt/slides/slide100.xml" ContentType="application/vnd.openxmlformats-officedocument.presentationml.slide+xml"/>
  <Default Extension="rels" ContentType="application/vnd.openxmlformats-package.relationships+xml"/>
  <Override PartName="/ppt/slides/slide23.xml" ContentType="application/vnd.openxmlformats-officedocument.presentationml.slide+xml"/>
  <Override PartName="/ppt/slides/slide41.xml" ContentType="application/vnd.openxmlformats-officedocument.presentationml.slide+xml"/>
  <Override PartName="/ppt/slides/slide70.xml" ContentType="application/vnd.openxmlformats-officedocument.presentationml.slide+xml"/>
  <Override PartName="/ppt/slides/slide12.xml" ContentType="application/vnd.openxmlformats-officedocument.presentationml.slide+xml"/>
  <Override PartName="/ppt/slides/slide30.xml" ContentType="application/vnd.openxmlformats-officedocument.presentationml.slide+xml"/>
  <Override PartName="/ppt/slides/slide149.xml" ContentType="application/vnd.openxmlformats-officedocument.presentationml.slide+xml"/>
  <Override PartName="/ppt/slideLayouts/slideLayout11.xml" ContentType="application/vnd.openxmlformats-officedocument.presentationml.slideLayout+xml"/>
  <Override PartName="/ppt/slides/slide138.xml" ContentType="application/vnd.openxmlformats-officedocument.presentationml.slide+xml"/>
  <Override PartName="/ppt/slides/slide79.xml" ContentType="application/vnd.openxmlformats-officedocument.presentationml.slide+xml"/>
  <Override PartName="/ppt/slides/slide109.xml" ContentType="application/vnd.openxmlformats-officedocument.presentationml.slide+xml"/>
  <Override PartName="/ppt/slides/slide127.xml" ContentType="application/vnd.openxmlformats-officedocument.presentationml.slide+xml"/>
  <Override PartName="/ppt/slides/slide145.xml" ContentType="application/vnd.openxmlformats-officedocument.presentationml.slide+xml"/>
  <Override PartName="/ppt/slides/slide7.xml" ContentType="application/vnd.openxmlformats-officedocument.presentationml.slide+xml"/>
  <Override PartName="/ppt/slides/slide68.xml" ContentType="application/vnd.openxmlformats-officedocument.presentationml.slide+xml"/>
  <Override PartName="/ppt/slides/slide97.xml" ContentType="application/vnd.openxmlformats-officedocument.presentationml.slide+xml"/>
  <Override PartName="/ppt/slides/slide116.xml" ContentType="application/vnd.openxmlformats-officedocument.presentationml.slide+xml"/>
  <Override PartName="/ppt/slides/slide134.xml" ContentType="application/vnd.openxmlformats-officedocument.presentationml.slide+xml"/>
  <Override PartName="/ppt/slideLayouts/slideLayout9.xml" ContentType="application/vnd.openxmlformats-officedocument.presentationml.slideLayout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57.xml" ContentType="application/vnd.openxmlformats-officedocument.presentationml.slide+xml"/>
  <Override PartName="/ppt/slides/slide75.xml" ContentType="application/vnd.openxmlformats-officedocument.presentationml.slide+xml"/>
  <Override PartName="/ppt/slides/slide86.xml" ContentType="application/vnd.openxmlformats-officedocument.presentationml.slide+xml"/>
  <Override PartName="/ppt/slides/slide105.xml" ContentType="application/vnd.openxmlformats-officedocument.presentationml.slide+xml"/>
  <Override PartName="/ppt/slides/slide123.xml" ContentType="application/vnd.openxmlformats-officedocument.presentationml.slide+xml"/>
  <Override PartName="/ppt/slides/slide141.xml" ContentType="application/vnd.openxmlformats-officedocument.presentationml.slide+xml"/>
  <Override PartName="/ppt/slides/slide152.xml" ContentType="application/vnd.openxmlformats-officedocument.presentationml.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46.xml" ContentType="application/vnd.openxmlformats-officedocument.presentationml.slide+xml"/>
  <Override PartName="/ppt/slides/slide64.xml" ContentType="application/vnd.openxmlformats-officedocument.presentationml.slide+xml"/>
  <Override PartName="/ppt/slides/slide93.xml" ContentType="application/vnd.openxmlformats-officedocument.presentationml.slide+xml"/>
  <Override PartName="/ppt/slides/slide101.xml" ContentType="application/vnd.openxmlformats-officedocument.presentationml.slide+xml"/>
  <Override PartName="/ppt/slides/slide112.xml" ContentType="application/vnd.openxmlformats-officedocument.presentationml.slide+xml"/>
  <Override PartName="/ppt/slides/slide130.xml" ContentType="application/vnd.openxmlformats-officedocument.presentationml.slide+xml"/>
  <Override PartName="/ppt/slideLayouts/slideLayout5.xml" ContentType="application/vnd.openxmlformats-officedocument.presentationml.slideLayout+xml"/>
  <Override PartName="/ppt/slides/slide24.xml" ContentType="application/vnd.openxmlformats-officedocument.presentationml.slide+xml"/>
  <Override PartName="/ppt/slides/slide35.xml" ContentType="application/vnd.openxmlformats-officedocument.presentationml.slide+xml"/>
  <Override PartName="/ppt/slides/slide53.xml" ContentType="application/vnd.openxmlformats-officedocument.presentationml.slide+xml"/>
  <Override PartName="/ppt/slides/slide71.xml" ContentType="application/vnd.openxmlformats-officedocument.presentationml.slide+xml"/>
  <Override PartName="/ppt/slides/slide82.xml" ContentType="application/vnd.openxmlformats-officedocument.presentationml.slide+xml"/>
  <Default Extension="jpeg" ContentType="image/jpeg"/>
  <Override PartName="/ppt/slides/slide13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60.xml" ContentType="application/vnd.openxmlformats-officedocument.presentationml.slide+xml"/>
  <Override PartName="/ppt/slideLayouts/slideLayout1.xml" ContentType="application/vnd.openxmlformats-officedocument.presentationml.slideLayout+xml"/>
  <Override PartName="/ppt/slides/slide20.xml" ContentType="application/vnd.openxmlformats-officedocument.presentationml.slide+xml"/>
  <Override PartName="/ppt/slides/slide139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  <p:sldId id="296" r:id="rId42"/>
    <p:sldId id="297" r:id="rId43"/>
    <p:sldId id="298" r:id="rId44"/>
    <p:sldId id="299" r:id="rId45"/>
    <p:sldId id="300" r:id="rId46"/>
    <p:sldId id="301" r:id="rId47"/>
    <p:sldId id="302" r:id="rId48"/>
    <p:sldId id="303" r:id="rId49"/>
    <p:sldId id="304" r:id="rId50"/>
    <p:sldId id="305" r:id="rId51"/>
    <p:sldId id="306" r:id="rId52"/>
    <p:sldId id="307" r:id="rId53"/>
    <p:sldId id="308" r:id="rId54"/>
    <p:sldId id="309" r:id="rId55"/>
    <p:sldId id="310" r:id="rId56"/>
    <p:sldId id="311" r:id="rId57"/>
    <p:sldId id="312" r:id="rId58"/>
    <p:sldId id="313" r:id="rId59"/>
    <p:sldId id="314" r:id="rId60"/>
    <p:sldId id="315" r:id="rId61"/>
    <p:sldId id="316" r:id="rId62"/>
    <p:sldId id="317" r:id="rId63"/>
    <p:sldId id="318" r:id="rId64"/>
    <p:sldId id="319" r:id="rId65"/>
    <p:sldId id="320" r:id="rId66"/>
    <p:sldId id="321" r:id="rId67"/>
    <p:sldId id="322" r:id="rId68"/>
    <p:sldId id="323" r:id="rId69"/>
    <p:sldId id="324" r:id="rId70"/>
    <p:sldId id="325" r:id="rId71"/>
    <p:sldId id="326" r:id="rId72"/>
    <p:sldId id="327" r:id="rId73"/>
    <p:sldId id="328" r:id="rId74"/>
    <p:sldId id="329" r:id="rId75"/>
    <p:sldId id="330" r:id="rId76"/>
    <p:sldId id="331" r:id="rId77"/>
    <p:sldId id="332" r:id="rId78"/>
    <p:sldId id="333" r:id="rId79"/>
    <p:sldId id="334" r:id="rId80"/>
    <p:sldId id="335" r:id="rId81"/>
    <p:sldId id="336" r:id="rId82"/>
    <p:sldId id="337" r:id="rId83"/>
    <p:sldId id="338" r:id="rId84"/>
    <p:sldId id="339" r:id="rId85"/>
    <p:sldId id="340" r:id="rId86"/>
    <p:sldId id="341" r:id="rId87"/>
    <p:sldId id="342" r:id="rId88"/>
    <p:sldId id="343" r:id="rId89"/>
    <p:sldId id="344" r:id="rId90"/>
    <p:sldId id="345" r:id="rId91"/>
    <p:sldId id="346" r:id="rId92"/>
    <p:sldId id="347" r:id="rId93"/>
    <p:sldId id="348" r:id="rId94"/>
    <p:sldId id="349" r:id="rId95"/>
    <p:sldId id="350" r:id="rId96"/>
    <p:sldId id="351" r:id="rId97"/>
    <p:sldId id="352" r:id="rId98"/>
    <p:sldId id="353" r:id="rId99"/>
    <p:sldId id="354" r:id="rId100"/>
    <p:sldId id="355" r:id="rId101"/>
    <p:sldId id="356" r:id="rId102"/>
    <p:sldId id="357" r:id="rId103"/>
    <p:sldId id="358" r:id="rId104"/>
    <p:sldId id="359" r:id="rId105"/>
    <p:sldId id="360" r:id="rId106"/>
    <p:sldId id="361" r:id="rId107"/>
    <p:sldId id="362" r:id="rId108"/>
    <p:sldId id="363" r:id="rId109"/>
    <p:sldId id="364" r:id="rId110"/>
    <p:sldId id="365" r:id="rId111"/>
    <p:sldId id="366" r:id="rId112"/>
    <p:sldId id="367" r:id="rId113"/>
    <p:sldId id="368" r:id="rId114"/>
    <p:sldId id="369" r:id="rId115"/>
    <p:sldId id="370" r:id="rId116"/>
    <p:sldId id="371" r:id="rId117"/>
    <p:sldId id="372" r:id="rId118"/>
    <p:sldId id="373" r:id="rId119"/>
    <p:sldId id="374" r:id="rId120"/>
    <p:sldId id="375" r:id="rId121"/>
    <p:sldId id="376" r:id="rId122"/>
    <p:sldId id="377" r:id="rId123"/>
    <p:sldId id="378" r:id="rId124"/>
    <p:sldId id="379" r:id="rId125"/>
    <p:sldId id="380" r:id="rId126"/>
    <p:sldId id="381" r:id="rId127"/>
    <p:sldId id="382" r:id="rId128"/>
    <p:sldId id="383" r:id="rId129"/>
    <p:sldId id="384" r:id="rId130"/>
    <p:sldId id="385" r:id="rId131"/>
    <p:sldId id="386" r:id="rId132"/>
    <p:sldId id="387" r:id="rId133"/>
    <p:sldId id="388" r:id="rId134"/>
    <p:sldId id="389" r:id="rId135"/>
    <p:sldId id="390" r:id="rId136"/>
    <p:sldId id="391" r:id="rId137"/>
    <p:sldId id="392" r:id="rId138"/>
    <p:sldId id="393" r:id="rId139"/>
    <p:sldId id="394" r:id="rId140"/>
    <p:sldId id="395" r:id="rId141"/>
    <p:sldId id="396" r:id="rId142"/>
    <p:sldId id="397" r:id="rId143"/>
    <p:sldId id="398" r:id="rId144"/>
    <p:sldId id="399" r:id="rId145"/>
    <p:sldId id="400" r:id="rId146"/>
    <p:sldId id="401" r:id="rId147"/>
    <p:sldId id="402" r:id="rId148"/>
    <p:sldId id="403" r:id="rId149"/>
    <p:sldId id="404" r:id="rId150"/>
    <p:sldId id="405" r:id="rId151"/>
    <p:sldId id="406" r:id="rId152"/>
    <p:sldId id="407" r:id="rId153"/>
    <p:sldId id="408" r:id="rId154"/>
    <p:sldId id="409" r:id="rId15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CC00CC"/>
    <a:srgbClr val="FF006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117" Type="http://schemas.openxmlformats.org/officeDocument/2006/relationships/slide" Target="slides/slide116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84" Type="http://schemas.openxmlformats.org/officeDocument/2006/relationships/slide" Target="slides/slide83.xml"/><Relationship Id="rId89" Type="http://schemas.openxmlformats.org/officeDocument/2006/relationships/slide" Target="slides/slide88.xml"/><Relationship Id="rId112" Type="http://schemas.openxmlformats.org/officeDocument/2006/relationships/slide" Target="slides/slide111.xml"/><Relationship Id="rId133" Type="http://schemas.openxmlformats.org/officeDocument/2006/relationships/slide" Target="slides/slide132.xml"/><Relationship Id="rId138" Type="http://schemas.openxmlformats.org/officeDocument/2006/relationships/slide" Target="slides/slide137.xml"/><Relationship Id="rId154" Type="http://schemas.openxmlformats.org/officeDocument/2006/relationships/slide" Target="slides/slide153.xml"/><Relationship Id="rId159" Type="http://schemas.openxmlformats.org/officeDocument/2006/relationships/tableStyles" Target="tableStyles.xml"/><Relationship Id="rId16" Type="http://schemas.openxmlformats.org/officeDocument/2006/relationships/slide" Target="slides/slide15.xml"/><Relationship Id="rId107" Type="http://schemas.openxmlformats.org/officeDocument/2006/relationships/slide" Target="slides/slide106.xml"/><Relationship Id="rId11" Type="http://schemas.openxmlformats.org/officeDocument/2006/relationships/slide" Target="slides/slide10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102" Type="http://schemas.openxmlformats.org/officeDocument/2006/relationships/slide" Target="slides/slide101.xml"/><Relationship Id="rId123" Type="http://schemas.openxmlformats.org/officeDocument/2006/relationships/slide" Target="slides/slide122.xml"/><Relationship Id="rId128" Type="http://schemas.openxmlformats.org/officeDocument/2006/relationships/slide" Target="slides/slide127.xml"/><Relationship Id="rId144" Type="http://schemas.openxmlformats.org/officeDocument/2006/relationships/slide" Target="slides/slide143.xml"/><Relationship Id="rId149" Type="http://schemas.openxmlformats.org/officeDocument/2006/relationships/slide" Target="slides/slide148.xml"/><Relationship Id="rId5" Type="http://schemas.openxmlformats.org/officeDocument/2006/relationships/slide" Target="slides/slide4.xml"/><Relationship Id="rId90" Type="http://schemas.openxmlformats.org/officeDocument/2006/relationships/slide" Target="slides/slide89.xml"/><Relationship Id="rId95" Type="http://schemas.openxmlformats.org/officeDocument/2006/relationships/slide" Target="slides/slide94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113" Type="http://schemas.openxmlformats.org/officeDocument/2006/relationships/slide" Target="slides/slide112.xml"/><Relationship Id="rId118" Type="http://schemas.openxmlformats.org/officeDocument/2006/relationships/slide" Target="slides/slide117.xml"/><Relationship Id="rId134" Type="http://schemas.openxmlformats.org/officeDocument/2006/relationships/slide" Target="slides/slide133.xml"/><Relationship Id="rId139" Type="http://schemas.openxmlformats.org/officeDocument/2006/relationships/slide" Target="slides/slide138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150" Type="http://schemas.openxmlformats.org/officeDocument/2006/relationships/slide" Target="slides/slide149.xml"/><Relationship Id="rId155" Type="http://schemas.openxmlformats.org/officeDocument/2006/relationships/slide" Target="slides/slide154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59" Type="http://schemas.openxmlformats.org/officeDocument/2006/relationships/slide" Target="slides/slide58.xml"/><Relationship Id="rId103" Type="http://schemas.openxmlformats.org/officeDocument/2006/relationships/slide" Target="slides/slide102.xml"/><Relationship Id="rId108" Type="http://schemas.openxmlformats.org/officeDocument/2006/relationships/slide" Target="slides/slide107.xml"/><Relationship Id="rId124" Type="http://schemas.openxmlformats.org/officeDocument/2006/relationships/slide" Target="slides/slide123.xml"/><Relationship Id="rId129" Type="http://schemas.openxmlformats.org/officeDocument/2006/relationships/slide" Target="slides/slide128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slide" Target="slides/slide82.xml"/><Relationship Id="rId88" Type="http://schemas.openxmlformats.org/officeDocument/2006/relationships/slide" Target="slides/slide87.xml"/><Relationship Id="rId91" Type="http://schemas.openxmlformats.org/officeDocument/2006/relationships/slide" Target="slides/slide90.xml"/><Relationship Id="rId96" Type="http://schemas.openxmlformats.org/officeDocument/2006/relationships/slide" Target="slides/slide95.xml"/><Relationship Id="rId111" Type="http://schemas.openxmlformats.org/officeDocument/2006/relationships/slide" Target="slides/slide110.xml"/><Relationship Id="rId132" Type="http://schemas.openxmlformats.org/officeDocument/2006/relationships/slide" Target="slides/slide131.xml"/><Relationship Id="rId140" Type="http://schemas.openxmlformats.org/officeDocument/2006/relationships/slide" Target="slides/slide139.xml"/><Relationship Id="rId145" Type="http://schemas.openxmlformats.org/officeDocument/2006/relationships/slide" Target="slides/slide144.xml"/><Relationship Id="rId153" Type="http://schemas.openxmlformats.org/officeDocument/2006/relationships/slide" Target="slides/slide15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6" Type="http://schemas.openxmlformats.org/officeDocument/2006/relationships/slide" Target="slides/slide105.xml"/><Relationship Id="rId114" Type="http://schemas.openxmlformats.org/officeDocument/2006/relationships/slide" Target="slides/slide113.xml"/><Relationship Id="rId119" Type="http://schemas.openxmlformats.org/officeDocument/2006/relationships/slide" Target="slides/slide118.xml"/><Relationship Id="rId127" Type="http://schemas.openxmlformats.org/officeDocument/2006/relationships/slide" Target="slides/slide12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94" Type="http://schemas.openxmlformats.org/officeDocument/2006/relationships/slide" Target="slides/slide93.xml"/><Relationship Id="rId99" Type="http://schemas.openxmlformats.org/officeDocument/2006/relationships/slide" Target="slides/slide98.xml"/><Relationship Id="rId101" Type="http://schemas.openxmlformats.org/officeDocument/2006/relationships/slide" Target="slides/slide100.xml"/><Relationship Id="rId122" Type="http://schemas.openxmlformats.org/officeDocument/2006/relationships/slide" Target="slides/slide121.xml"/><Relationship Id="rId130" Type="http://schemas.openxmlformats.org/officeDocument/2006/relationships/slide" Target="slides/slide129.xml"/><Relationship Id="rId135" Type="http://schemas.openxmlformats.org/officeDocument/2006/relationships/slide" Target="slides/slide134.xml"/><Relationship Id="rId143" Type="http://schemas.openxmlformats.org/officeDocument/2006/relationships/slide" Target="slides/slide142.xml"/><Relationship Id="rId148" Type="http://schemas.openxmlformats.org/officeDocument/2006/relationships/slide" Target="slides/slide147.xml"/><Relationship Id="rId151" Type="http://schemas.openxmlformats.org/officeDocument/2006/relationships/slide" Target="slides/slide150.xml"/><Relationship Id="rId156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109" Type="http://schemas.openxmlformats.org/officeDocument/2006/relationships/slide" Target="slides/slide10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97" Type="http://schemas.openxmlformats.org/officeDocument/2006/relationships/slide" Target="slides/slide96.xml"/><Relationship Id="rId104" Type="http://schemas.openxmlformats.org/officeDocument/2006/relationships/slide" Target="slides/slide103.xml"/><Relationship Id="rId120" Type="http://schemas.openxmlformats.org/officeDocument/2006/relationships/slide" Target="slides/slide119.xml"/><Relationship Id="rId125" Type="http://schemas.openxmlformats.org/officeDocument/2006/relationships/slide" Target="slides/slide124.xml"/><Relationship Id="rId141" Type="http://schemas.openxmlformats.org/officeDocument/2006/relationships/slide" Target="slides/slide140.xml"/><Relationship Id="rId146" Type="http://schemas.openxmlformats.org/officeDocument/2006/relationships/slide" Target="slides/slide145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slide" Target="slides/slide91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4" Type="http://schemas.openxmlformats.org/officeDocument/2006/relationships/slide" Target="slides/slide23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66" Type="http://schemas.openxmlformats.org/officeDocument/2006/relationships/slide" Target="slides/slide65.xml"/><Relationship Id="rId87" Type="http://schemas.openxmlformats.org/officeDocument/2006/relationships/slide" Target="slides/slide86.xml"/><Relationship Id="rId110" Type="http://schemas.openxmlformats.org/officeDocument/2006/relationships/slide" Target="slides/slide109.xml"/><Relationship Id="rId115" Type="http://schemas.openxmlformats.org/officeDocument/2006/relationships/slide" Target="slides/slide114.xml"/><Relationship Id="rId131" Type="http://schemas.openxmlformats.org/officeDocument/2006/relationships/slide" Target="slides/slide130.xml"/><Relationship Id="rId136" Type="http://schemas.openxmlformats.org/officeDocument/2006/relationships/slide" Target="slides/slide135.xml"/><Relationship Id="rId157" Type="http://schemas.openxmlformats.org/officeDocument/2006/relationships/viewProps" Target="viewProps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152" Type="http://schemas.openxmlformats.org/officeDocument/2006/relationships/slide" Target="slides/slide151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56" Type="http://schemas.openxmlformats.org/officeDocument/2006/relationships/slide" Target="slides/slide55.xml"/><Relationship Id="rId77" Type="http://schemas.openxmlformats.org/officeDocument/2006/relationships/slide" Target="slides/slide76.xml"/><Relationship Id="rId100" Type="http://schemas.openxmlformats.org/officeDocument/2006/relationships/slide" Target="slides/slide99.xml"/><Relationship Id="rId105" Type="http://schemas.openxmlformats.org/officeDocument/2006/relationships/slide" Target="slides/slide104.xml"/><Relationship Id="rId126" Type="http://schemas.openxmlformats.org/officeDocument/2006/relationships/slide" Target="slides/slide125.xml"/><Relationship Id="rId147" Type="http://schemas.openxmlformats.org/officeDocument/2006/relationships/slide" Target="slides/slide146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93" Type="http://schemas.openxmlformats.org/officeDocument/2006/relationships/slide" Target="slides/slide92.xml"/><Relationship Id="rId98" Type="http://schemas.openxmlformats.org/officeDocument/2006/relationships/slide" Target="slides/slide97.xml"/><Relationship Id="rId121" Type="http://schemas.openxmlformats.org/officeDocument/2006/relationships/slide" Target="slides/slide120.xml"/><Relationship Id="rId142" Type="http://schemas.openxmlformats.org/officeDocument/2006/relationships/slide" Target="slides/slide141.xml"/><Relationship Id="rId3" Type="http://schemas.openxmlformats.org/officeDocument/2006/relationships/slide" Target="slides/slide2.xml"/><Relationship Id="rId25" Type="http://schemas.openxmlformats.org/officeDocument/2006/relationships/slide" Target="slides/slide24.xml"/><Relationship Id="rId46" Type="http://schemas.openxmlformats.org/officeDocument/2006/relationships/slide" Target="slides/slide45.xml"/><Relationship Id="rId67" Type="http://schemas.openxmlformats.org/officeDocument/2006/relationships/slide" Target="slides/slide66.xml"/><Relationship Id="rId116" Type="http://schemas.openxmlformats.org/officeDocument/2006/relationships/slide" Target="slides/slide115.xml"/><Relationship Id="rId137" Type="http://schemas.openxmlformats.org/officeDocument/2006/relationships/slide" Target="slides/slide136.xml"/><Relationship Id="rId158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02E40-60F3-40C6-9393-3ACD0A3FDBCE}" type="datetimeFigureOut">
              <a:rPr lang="en-US" smtClean="0"/>
              <a:pPr/>
              <a:t>5/3/2014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7EFBE3-0B47-4F8F-BFBB-E6C12D3448C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02E40-60F3-40C6-9393-3ACD0A3FDBCE}" type="datetimeFigureOut">
              <a:rPr lang="en-US" smtClean="0"/>
              <a:pPr/>
              <a:t>5/3/2014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7EFBE3-0B47-4F8F-BFBB-E6C12D3448C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02E40-60F3-40C6-9393-3ACD0A3FDBCE}" type="datetimeFigureOut">
              <a:rPr lang="en-US" smtClean="0"/>
              <a:pPr/>
              <a:t>5/3/2014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7EFBE3-0B47-4F8F-BFBB-E6C12D3448C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02E40-60F3-40C6-9393-3ACD0A3FDBCE}" type="datetimeFigureOut">
              <a:rPr lang="en-US" smtClean="0"/>
              <a:pPr/>
              <a:t>5/3/2014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7EFBE3-0B47-4F8F-BFBB-E6C12D3448C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02E40-60F3-40C6-9393-3ACD0A3FDBCE}" type="datetimeFigureOut">
              <a:rPr lang="en-US" smtClean="0"/>
              <a:pPr/>
              <a:t>5/3/2014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7EFBE3-0B47-4F8F-BFBB-E6C12D3448C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02E40-60F3-40C6-9393-3ACD0A3FDBCE}" type="datetimeFigureOut">
              <a:rPr lang="en-US" smtClean="0"/>
              <a:pPr/>
              <a:t>5/3/2014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7EFBE3-0B47-4F8F-BFBB-E6C12D3448C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02E40-60F3-40C6-9393-3ACD0A3FDBCE}" type="datetimeFigureOut">
              <a:rPr lang="en-US" smtClean="0"/>
              <a:pPr/>
              <a:t>5/3/2014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7EFBE3-0B47-4F8F-BFBB-E6C12D3448C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02E40-60F3-40C6-9393-3ACD0A3FDBCE}" type="datetimeFigureOut">
              <a:rPr lang="en-US" smtClean="0"/>
              <a:pPr/>
              <a:t>5/3/2014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7EFBE3-0B47-4F8F-BFBB-E6C12D3448C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02E40-60F3-40C6-9393-3ACD0A3FDBCE}" type="datetimeFigureOut">
              <a:rPr lang="en-US" smtClean="0"/>
              <a:pPr/>
              <a:t>5/3/2014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7EFBE3-0B47-4F8F-BFBB-E6C12D3448C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02E40-60F3-40C6-9393-3ACD0A3FDBCE}" type="datetimeFigureOut">
              <a:rPr lang="en-US" smtClean="0"/>
              <a:pPr/>
              <a:t>5/3/2014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7EFBE3-0B47-4F8F-BFBB-E6C12D3448C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02E40-60F3-40C6-9393-3ACD0A3FDBCE}" type="datetimeFigureOut">
              <a:rPr lang="en-US" smtClean="0"/>
              <a:pPr/>
              <a:t>5/3/2014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477EFBE3-0B47-4F8F-BFBB-E6C12D3448C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43B02E40-60F3-40C6-9393-3ACD0A3FDBCE}" type="datetimeFigureOut">
              <a:rPr lang="en-US" smtClean="0"/>
              <a:pPr/>
              <a:t>5/3/2014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477EFBE3-0B47-4F8F-BFBB-E6C12D3448CA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838200" y="1219200"/>
            <a:ext cx="83058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/>
              <a:t>कीडा</a:t>
            </a:r>
            <a:endParaRPr lang="en-US" sz="30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43000" y="1676400"/>
            <a:ext cx="80010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chemeClr val="accent5">
                    <a:lumMod val="50000"/>
                  </a:schemeClr>
                </a:solidFill>
              </a:rPr>
              <a:t>ढील</a:t>
            </a:r>
            <a:endParaRPr lang="en-US" sz="30000" dirty="0">
              <a:solidFill>
                <a:schemeClr val="accent5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10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14400" y="1219200"/>
            <a:ext cx="82296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chemeClr val="accent2">
                    <a:lumMod val="50000"/>
                  </a:schemeClr>
                </a:solidFill>
              </a:rPr>
              <a:t>नदी</a:t>
            </a:r>
            <a:endParaRPr lang="en-US" sz="30000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10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62000" y="1219200"/>
            <a:ext cx="83820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C00000"/>
                </a:solidFill>
              </a:rPr>
              <a:t>वादी</a:t>
            </a:r>
            <a:endParaRPr lang="en-US" sz="30000" dirty="0">
              <a:solidFill>
                <a:srgbClr val="C00000"/>
              </a:solidFill>
            </a:endParaRPr>
          </a:p>
        </p:txBody>
      </p:sp>
    </p:spTree>
  </p:cSld>
  <p:clrMapOvr>
    <a:masterClrMapping/>
  </p:clrMapOvr>
</p:sld>
</file>

<file path=ppt/slides/slide10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5800" y="1219200"/>
            <a:ext cx="84582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chemeClr val="accent4">
                    <a:lumMod val="50000"/>
                  </a:schemeClr>
                </a:solidFill>
              </a:rPr>
              <a:t>लादी</a:t>
            </a:r>
            <a:endParaRPr lang="en-US" sz="30000" dirty="0">
              <a:solidFill>
                <a:schemeClr val="accent4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10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5800" y="1371600"/>
            <a:ext cx="8458200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0" dirty="0" err="1" smtClean="0">
                <a:solidFill>
                  <a:srgbClr val="FF0000"/>
                </a:solidFill>
              </a:rPr>
              <a:t>नगदी</a:t>
            </a:r>
            <a:endParaRPr lang="en-US" sz="260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0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43000" y="1295400"/>
            <a:ext cx="80010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/>
              <a:t>कधी</a:t>
            </a:r>
            <a:endParaRPr lang="en-US" sz="30000" dirty="0"/>
          </a:p>
        </p:txBody>
      </p:sp>
    </p:spTree>
  </p:cSld>
  <p:clrMapOvr>
    <a:masterClrMapping/>
  </p:clrMapOvr>
</p:sld>
</file>

<file path=ppt/slides/slide10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457200" y="1219200"/>
            <a:ext cx="8686800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0" dirty="0" err="1" smtClean="0">
                <a:solidFill>
                  <a:schemeClr val="accent4">
                    <a:lumMod val="50000"/>
                  </a:schemeClr>
                </a:solidFill>
              </a:rPr>
              <a:t>पारधी</a:t>
            </a:r>
            <a:endParaRPr lang="en-US" sz="26000" dirty="0">
              <a:solidFill>
                <a:schemeClr val="accent4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10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62000" y="1219200"/>
            <a:ext cx="83820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7030A0"/>
                </a:solidFill>
              </a:rPr>
              <a:t>नानी</a:t>
            </a:r>
            <a:endParaRPr lang="en-US" sz="30000" dirty="0">
              <a:solidFill>
                <a:srgbClr val="7030A0"/>
              </a:solidFill>
            </a:endParaRPr>
          </a:p>
        </p:txBody>
      </p:sp>
    </p:spTree>
  </p:cSld>
  <p:clrMapOvr>
    <a:masterClrMapping/>
  </p:clrMapOvr>
</p:sld>
</file>

<file path=ppt/slides/slide10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09600" y="1295400"/>
            <a:ext cx="85344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0070C0"/>
                </a:solidFill>
              </a:rPr>
              <a:t>नीता</a:t>
            </a:r>
            <a:endParaRPr lang="en-US" sz="30000" dirty="0">
              <a:solidFill>
                <a:srgbClr val="0070C0"/>
              </a:solidFill>
            </a:endParaRPr>
          </a:p>
        </p:txBody>
      </p:sp>
    </p:spTree>
  </p:cSld>
  <p:clrMapOvr>
    <a:masterClrMapping/>
  </p:clrMapOvr>
</p:sld>
</file>

<file path=ppt/slides/slide10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62000" y="1295400"/>
            <a:ext cx="83820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chemeClr val="tx2"/>
                </a:solidFill>
              </a:rPr>
              <a:t>राणी</a:t>
            </a:r>
            <a:endParaRPr lang="en-US" sz="30000" dirty="0">
              <a:solidFill>
                <a:schemeClr val="tx2"/>
              </a:solidFill>
            </a:endParaRPr>
          </a:p>
        </p:txBody>
      </p:sp>
    </p:spTree>
  </p:cSld>
  <p:clrMapOvr>
    <a:masterClrMapping/>
  </p:clrMapOvr>
</p:sld>
</file>

<file path=ppt/slides/slide10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90600" y="1295400"/>
            <a:ext cx="81534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FF0066"/>
                </a:solidFill>
              </a:rPr>
              <a:t>धनी</a:t>
            </a:r>
            <a:endParaRPr lang="en-US" sz="30000" dirty="0">
              <a:solidFill>
                <a:srgbClr val="FF0066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95400" y="1447800"/>
            <a:ext cx="78486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CC00CC"/>
                </a:solidFill>
              </a:rPr>
              <a:t>ढीग</a:t>
            </a:r>
            <a:endParaRPr lang="en-US" sz="30000" dirty="0">
              <a:solidFill>
                <a:srgbClr val="CC00CC"/>
              </a:solidFill>
            </a:endParaRPr>
          </a:p>
        </p:txBody>
      </p:sp>
    </p:spTree>
  </p:cSld>
  <p:clrMapOvr>
    <a:masterClrMapping/>
  </p:clrMapOvr>
</p:sld>
</file>

<file path=ppt/slides/slide1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5800" y="1219200"/>
            <a:ext cx="84582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/>
              <a:t>तापी</a:t>
            </a:r>
            <a:endParaRPr lang="en-US" sz="30000" dirty="0"/>
          </a:p>
        </p:txBody>
      </p:sp>
    </p:spTree>
  </p:cSld>
  <p:clrMapOvr>
    <a:masterClrMapping/>
  </p:clrMapOvr>
</p:sld>
</file>

<file path=ppt/slides/slide1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762000" y="1295400"/>
            <a:ext cx="83820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00B050"/>
                </a:solidFill>
              </a:rPr>
              <a:t>माफी</a:t>
            </a:r>
            <a:endParaRPr lang="en-US" sz="30000" dirty="0">
              <a:solidFill>
                <a:srgbClr val="00B050"/>
              </a:solidFill>
            </a:endParaRPr>
          </a:p>
        </p:txBody>
      </p:sp>
    </p:spTree>
  </p:cSld>
  <p:clrMapOvr>
    <a:masterClrMapping/>
  </p:clrMapOvr>
</p:sld>
</file>

<file path=ppt/slides/slide1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38200" y="1219200"/>
            <a:ext cx="83058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7030A0"/>
                </a:solidFill>
              </a:rPr>
              <a:t>भाभी</a:t>
            </a:r>
            <a:endParaRPr lang="en-US" sz="30000" dirty="0">
              <a:solidFill>
                <a:srgbClr val="7030A0"/>
              </a:solidFill>
            </a:endParaRPr>
          </a:p>
        </p:txBody>
      </p:sp>
    </p:spTree>
  </p:cSld>
  <p:clrMapOvr>
    <a:masterClrMapping/>
  </p:clrMapOvr>
</p:sld>
</file>

<file path=ppt/slides/slide1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38200" y="1371600"/>
            <a:ext cx="83058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chemeClr val="accent6">
                    <a:lumMod val="50000"/>
                  </a:schemeClr>
                </a:solidFill>
              </a:rPr>
              <a:t>नाभी</a:t>
            </a:r>
            <a:endParaRPr lang="en-US" sz="30000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1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5800" y="1219200"/>
            <a:ext cx="84582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chemeClr val="accent3">
                    <a:lumMod val="50000"/>
                  </a:schemeClr>
                </a:solidFill>
              </a:rPr>
              <a:t>मामी</a:t>
            </a:r>
            <a:endParaRPr lang="en-US" sz="30000" dirty="0">
              <a:solidFill>
                <a:schemeClr val="accent3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1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38200" y="1219200"/>
            <a:ext cx="83058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chemeClr val="accent1">
                    <a:lumMod val="75000"/>
                  </a:schemeClr>
                </a:solidFill>
              </a:rPr>
              <a:t>हमी</a:t>
            </a:r>
            <a:endParaRPr lang="en-US" sz="30000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1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76400" y="1143000"/>
            <a:ext cx="74676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FF0066"/>
                </a:solidFill>
              </a:rPr>
              <a:t>परी</a:t>
            </a:r>
            <a:endParaRPr lang="en-US" sz="30000" dirty="0">
              <a:solidFill>
                <a:srgbClr val="FF0066"/>
              </a:solidFill>
            </a:endParaRPr>
          </a:p>
        </p:txBody>
      </p:sp>
    </p:spTree>
  </p:cSld>
  <p:clrMapOvr>
    <a:masterClrMapping/>
  </p:clrMapOvr>
</p:sld>
</file>

<file path=ppt/slides/slide1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62000" y="1295400"/>
            <a:ext cx="83820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chemeClr val="bg2">
                    <a:lumMod val="25000"/>
                  </a:schemeClr>
                </a:solidFill>
              </a:rPr>
              <a:t>खारी</a:t>
            </a:r>
            <a:endParaRPr lang="en-US" sz="30000" dirty="0">
              <a:solidFill>
                <a:schemeClr val="bg2">
                  <a:lumMod val="25000"/>
                </a:schemeClr>
              </a:solidFill>
            </a:endParaRPr>
          </a:p>
        </p:txBody>
      </p:sp>
    </p:spTree>
  </p:cSld>
  <p:clrMapOvr>
    <a:masterClrMapping/>
  </p:clrMapOvr>
</p:sld>
</file>

<file path=ppt/slides/slide1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90600" y="1219200"/>
            <a:ext cx="81534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chemeClr val="accent5">
                    <a:lumMod val="50000"/>
                  </a:schemeClr>
                </a:solidFill>
              </a:rPr>
              <a:t>झारी</a:t>
            </a:r>
            <a:endParaRPr lang="en-US" sz="30000" dirty="0">
              <a:solidFill>
                <a:schemeClr val="accent5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1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14400" y="1524000"/>
            <a:ext cx="82296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chemeClr val="accent2"/>
                </a:solidFill>
              </a:rPr>
              <a:t>नारी</a:t>
            </a:r>
            <a:endParaRPr lang="en-US" sz="30000" dirty="0">
              <a:solidFill>
                <a:schemeClr val="accent2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371600" y="1371600"/>
            <a:ext cx="77724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0000FF"/>
                </a:solidFill>
              </a:rPr>
              <a:t>तीर</a:t>
            </a:r>
            <a:endParaRPr lang="en-US" sz="30000" dirty="0">
              <a:solidFill>
                <a:srgbClr val="0000FF"/>
              </a:solidFill>
            </a:endParaRPr>
          </a:p>
        </p:txBody>
      </p:sp>
    </p:spTree>
  </p:cSld>
  <p:clrMapOvr>
    <a:masterClrMapping/>
  </p:clrMapOvr>
</p:sld>
</file>

<file path=ppt/slides/slide1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90600" y="1295400"/>
            <a:ext cx="81534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chemeClr val="accent4">
                    <a:lumMod val="50000"/>
                  </a:schemeClr>
                </a:solidFill>
              </a:rPr>
              <a:t>भारी</a:t>
            </a:r>
            <a:endParaRPr lang="en-US" sz="30000" dirty="0">
              <a:solidFill>
                <a:schemeClr val="accent4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1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00200" y="1371600"/>
            <a:ext cx="75438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chemeClr val="accent2">
                    <a:lumMod val="50000"/>
                  </a:schemeClr>
                </a:solidFill>
              </a:rPr>
              <a:t>वारी</a:t>
            </a:r>
            <a:endParaRPr lang="en-US" sz="30000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1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1000" y="1219200"/>
            <a:ext cx="87630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CC00CC"/>
                </a:solidFill>
              </a:rPr>
              <a:t>काली</a:t>
            </a:r>
            <a:endParaRPr lang="en-US" sz="30000" dirty="0">
              <a:solidFill>
                <a:srgbClr val="CC00CC"/>
              </a:solidFill>
            </a:endParaRPr>
          </a:p>
        </p:txBody>
      </p:sp>
    </p:spTree>
  </p:cSld>
  <p:clrMapOvr>
    <a:masterClrMapping/>
  </p:clrMapOvr>
</p:sld>
</file>

<file path=ppt/slides/slide1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5800" y="1219200"/>
            <a:ext cx="84582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0000FF"/>
                </a:solidFill>
              </a:rPr>
              <a:t>लाली</a:t>
            </a:r>
            <a:endParaRPr lang="en-US" sz="30000" dirty="0">
              <a:solidFill>
                <a:srgbClr val="0000FF"/>
              </a:solidFill>
            </a:endParaRPr>
          </a:p>
        </p:txBody>
      </p:sp>
    </p:spTree>
  </p:cSld>
  <p:clrMapOvr>
    <a:masterClrMapping/>
  </p:clrMapOvr>
</p:sld>
</file>

<file path=ppt/slides/slide1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1295400"/>
            <a:ext cx="86868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chemeClr val="accent4">
                    <a:lumMod val="50000"/>
                  </a:schemeClr>
                </a:solidFill>
              </a:rPr>
              <a:t>चावी</a:t>
            </a:r>
            <a:endParaRPr lang="en-US" sz="30000" dirty="0">
              <a:solidFill>
                <a:schemeClr val="accent4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1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90600" y="1371600"/>
            <a:ext cx="81534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/>
              <a:t>शशी</a:t>
            </a:r>
            <a:endParaRPr lang="en-US" sz="30000" dirty="0"/>
          </a:p>
        </p:txBody>
      </p:sp>
    </p:spTree>
  </p:cSld>
  <p:clrMapOvr>
    <a:masterClrMapping/>
  </p:clrMapOvr>
</p:sld>
</file>

<file path=ppt/slides/slide1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90600" y="1219200"/>
            <a:ext cx="83058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FF0000"/>
                </a:solidFill>
              </a:rPr>
              <a:t>बशी</a:t>
            </a:r>
            <a:endParaRPr lang="en-US" sz="300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43000" y="1219200"/>
            <a:ext cx="80010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00B050"/>
                </a:solidFill>
              </a:rPr>
              <a:t>उशी</a:t>
            </a:r>
            <a:endParaRPr lang="en-US" sz="30000" dirty="0">
              <a:solidFill>
                <a:srgbClr val="00B050"/>
              </a:solidFill>
            </a:endParaRPr>
          </a:p>
        </p:txBody>
      </p:sp>
    </p:spTree>
  </p:cSld>
  <p:clrMapOvr>
    <a:masterClrMapping/>
  </p:clrMapOvr>
</p:sld>
</file>

<file path=ppt/slides/slide1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62000" y="1295400"/>
            <a:ext cx="83820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7030A0"/>
                </a:solidFill>
              </a:rPr>
              <a:t>काशी</a:t>
            </a:r>
            <a:endParaRPr lang="en-US" sz="30000" dirty="0">
              <a:solidFill>
                <a:srgbClr val="7030A0"/>
              </a:solidFill>
            </a:endParaRPr>
          </a:p>
        </p:txBody>
      </p:sp>
    </p:spTree>
  </p:cSld>
  <p:clrMapOvr>
    <a:masterClrMapping/>
  </p:clrMapOvr>
</p:sld>
</file>

<file path=ppt/slides/slide1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38200" y="1371600"/>
            <a:ext cx="83058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C00000"/>
                </a:solidFill>
              </a:rPr>
              <a:t>दासी</a:t>
            </a:r>
            <a:endParaRPr lang="en-US" sz="30000" dirty="0">
              <a:solidFill>
                <a:srgbClr val="C00000"/>
              </a:solidFill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524000" y="1219200"/>
            <a:ext cx="76200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FF0066"/>
                </a:solidFill>
              </a:rPr>
              <a:t>तीट</a:t>
            </a:r>
            <a:endParaRPr lang="en-US" sz="30000" dirty="0">
              <a:solidFill>
                <a:srgbClr val="FF0066"/>
              </a:solidFill>
            </a:endParaRPr>
          </a:p>
        </p:txBody>
      </p:sp>
    </p:spTree>
  </p:cSld>
  <p:clrMapOvr>
    <a:masterClrMapping/>
  </p:clrMapOvr>
</p:sld>
</file>

<file path=ppt/slides/slide1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38200" y="1371600"/>
            <a:ext cx="83058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002060"/>
                </a:solidFill>
              </a:rPr>
              <a:t>बाही</a:t>
            </a:r>
            <a:endParaRPr lang="en-US" sz="300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1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62000" y="1371600"/>
            <a:ext cx="83820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CC00CC"/>
                </a:solidFill>
              </a:rPr>
              <a:t>काही</a:t>
            </a:r>
            <a:endParaRPr lang="en-US" sz="30000" dirty="0">
              <a:solidFill>
                <a:srgbClr val="CC00CC"/>
              </a:solidFill>
            </a:endParaRPr>
          </a:p>
        </p:txBody>
      </p:sp>
    </p:spTree>
  </p:cSld>
  <p:clrMapOvr>
    <a:masterClrMapping/>
  </p:clrMapOvr>
</p:sld>
</file>

<file path=ppt/slides/slide1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43000" y="1219200"/>
            <a:ext cx="80010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0000FF"/>
                </a:solidFill>
              </a:rPr>
              <a:t>नाही</a:t>
            </a:r>
            <a:endParaRPr lang="en-US" sz="30000" dirty="0">
              <a:solidFill>
                <a:srgbClr val="0000FF"/>
              </a:solidFill>
            </a:endParaRPr>
          </a:p>
        </p:txBody>
      </p:sp>
    </p:spTree>
  </p:cSld>
  <p:clrMapOvr>
    <a:masterClrMapping/>
  </p:clrMapOvr>
</p:sld>
</file>

<file path=ppt/slides/slide1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14400" y="1371600"/>
            <a:ext cx="82296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chemeClr val="accent6">
                    <a:lumMod val="50000"/>
                  </a:schemeClr>
                </a:solidFill>
              </a:rPr>
              <a:t>रीठा</a:t>
            </a:r>
            <a:endParaRPr lang="en-US" sz="30000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1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5800" y="1143000"/>
            <a:ext cx="84582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7030A0"/>
                </a:solidFill>
              </a:rPr>
              <a:t>मिशी</a:t>
            </a:r>
            <a:endParaRPr lang="en-US" sz="30000" dirty="0">
              <a:solidFill>
                <a:srgbClr val="7030A0"/>
              </a:solidFill>
            </a:endParaRPr>
          </a:p>
        </p:txBody>
      </p:sp>
    </p:spTree>
  </p:cSld>
  <p:clrMapOvr>
    <a:masterClrMapping/>
  </p:clrMapOvr>
</p:sld>
</file>

<file path=ppt/slides/slide1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3400" y="1295400"/>
            <a:ext cx="8610600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0" dirty="0" err="1" smtClean="0">
                <a:solidFill>
                  <a:srgbClr val="FF0066"/>
                </a:solidFill>
              </a:rPr>
              <a:t>हिरवी</a:t>
            </a:r>
            <a:endParaRPr lang="en-US" sz="26000" dirty="0">
              <a:solidFill>
                <a:srgbClr val="FF0066"/>
              </a:solidFill>
            </a:endParaRPr>
          </a:p>
        </p:txBody>
      </p:sp>
    </p:spTree>
  </p:cSld>
  <p:clrMapOvr>
    <a:masterClrMapping/>
  </p:clrMapOvr>
</p:sld>
</file>

<file path=ppt/slides/slide1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09600" y="1371600"/>
            <a:ext cx="8534400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0" dirty="0" err="1" smtClean="0">
                <a:solidFill>
                  <a:schemeClr val="accent1">
                    <a:lumMod val="75000"/>
                  </a:schemeClr>
                </a:solidFill>
              </a:rPr>
              <a:t>चटणी</a:t>
            </a:r>
            <a:endParaRPr lang="en-US" sz="26000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1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5800" y="1447800"/>
            <a:ext cx="8458200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0" dirty="0" err="1" smtClean="0">
                <a:solidFill>
                  <a:srgbClr val="C00000"/>
                </a:solidFill>
              </a:rPr>
              <a:t>भरणी</a:t>
            </a:r>
            <a:endParaRPr lang="en-US" sz="26000" dirty="0">
              <a:solidFill>
                <a:srgbClr val="C00000"/>
              </a:solidFill>
            </a:endParaRPr>
          </a:p>
        </p:txBody>
      </p:sp>
    </p:spTree>
  </p:cSld>
  <p:clrMapOvr>
    <a:masterClrMapping/>
  </p:clrMapOvr>
</p:sld>
</file>

<file path=ppt/slides/slide1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1447800"/>
            <a:ext cx="9144000" cy="39395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0" dirty="0" err="1" smtClean="0"/>
              <a:t>दामिनी</a:t>
            </a:r>
            <a:endParaRPr lang="en-US" sz="25000" dirty="0"/>
          </a:p>
        </p:txBody>
      </p:sp>
    </p:spTree>
  </p:cSld>
  <p:clrMapOvr>
    <a:masterClrMapping/>
  </p:clrMapOvr>
</p:sld>
</file>

<file path=ppt/slides/slide1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8600" y="1371600"/>
            <a:ext cx="8915400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0" dirty="0" err="1" smtClean="0">
                <a:solidFill>
                  <a:srgbClr val="FF0000"/>
                </a:solidFill>
              </a:rPr>
              <a:t>वहिनी</a:t>
            </a:r>
            <a:endParaRPr lang="en-US" sz="260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90600" y="1371600"/>
            <a:ext cx="81534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chemeClr val="accent2">
                    <a:lumMod val="75000"/>
                  </a:schemeClr>
                </a:solidFill>
              </a:rPr>
              <a:t>तीन</a:t>
            </a:r>
            <a:endParaRPr lang="en-US" sz="30000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1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1295400"/>
            <a:ext cx="9144000" cy="37087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3500" dirty="0" err="1" smtClean="0">
                <a:solidFill>
                  <a:srgbClr val="00B050"/>
                </a:solidFill>
              </a:rPr>
              <a:t>शालिनी</a:t>
            </a:r>
            <a:endParaRPr lang="en-US" sz="23500" dirty="0">
              <a:solidFill>
                <a:srgbClr val="00B050"/>
              </a:solidFill>
            </a:endParaRPr>
          </a:p>
        </p:txBody>
      </p:sp>
    </p:spTree>
  </p:cSld>
  <p:clrMapOvr>
    <a:masterClrMapping/>
  </p:clrMapOvr>
</p:sld>
</file>

<file path=ppt/slides/slide1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3400" y="1371600"/>
            <a:ext cx="8610600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0" dirty="0" err="1" smtClean="0">
                <a:solidFill>
                  <a:schemeClr val="accent6">
                    <a:lumMod val="50000"/>
                  </a:schemeClr>
                </a:solidFill>
              </a:rPr>
              <a:t>गनीम</a:t>
            </a:r>
            <a:endParaRPr lang="en-US" sz="26000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1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1371600"/>
            <a:ext cx="9144000" cy="36317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3000" dirty="0" err="1" smtClean="0">
                <a:solidFill>
                  <a:srgbClr val="7030A0"/>
                </a:solidFill>
              </a:rPr>
              <a:t>मालिनी</a:t>
            </a:r>
            <a:endParaRPr lang="en-US" sz="23000" dirty="0">
              <a:solidFill>
                <a:srgbClr val="7030A0"/>
              </a:solidFill>
            </a:endParaRPr>
          </a:p>
        </p:txBody>
      </p:sp>
    </p:spTree>
  </p:cSld>
  <p:clrMapOvr>
    <a:masterClrMapping/>
  </p:clrMapOvr>
</p:sld>
</file>

<file path=ppt/slides/slide1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8600" y="1295400"/>
            <a:ext cx="8915400" cy="36317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3000" dirty="0" err="1" smtClean="0">
                <a:solidFill>
                  <a:srgbClr val="CC00CC"/>
                </a:solidFill>
              </a:rPr>
              <a:t>रागिनी</a:t>
            </a:r>
            <a:endParaRPr lang="en-US" sz="23000" dirty="0">
              <a:solidFill>
                <a:srgbClr val="CC00CC"/>
              </a:solidFill>
            </a:endParaRPr>
          </a:p>
        </p:txBody>
      </p:sp>
    </p:spTree>
  </p:cSld>
  <p:clrMapOvr>
    <a:masterClrMapping/>
  </p:clrMapOvr>
</p:sld>
</file>

<file path=ppt/slides/slide1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1524000"/>
            <a:ext cx="9144000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1000" dirty="0" err="1" smtClean="0">
                <a:solidFill>
                  <a:srgbClr val="0000FF"/>
                </a:solidFill>
              </a:rPr>
              <a:t>जहागिरी</a:t>
            </a:r>
            <a:endParaRPr lang="en-US" sz="21000" dirty="0">
              <a:solidFill>
                <a:srgbClr val="0000FF"/>
              </a:solidFill>
            </a:endParaRPr>
          </a:p>
        </p:txBody>
      </p:sp>
    </p:spTree>
  </p:cSld>
  <p:clrMapOvr>
    <a:masterClrMapping/>
  </p:clrMapOvr>
</p:sld>
</file>

<file path=ppt/slides/slide1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04800" y="1524000"/>
            <a:ext cx="883920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0" dirty="0" err="1" smtClean="0">
                <a:solidFill>
                  <a:schemeClr val="accent6">
                    <a:lumMod val="50000"/>
                  </a:schemeClr>
                </a:solidFill>
              </a:rPr>
              <a:t>खडीसाखर</a:t>
            </a:r>
            <a:endParaRPr lang="en-US" sz="16000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1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1000" y="1295400"/>
            <a:ext cx="876300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0" dirty="0" err="1" smtClean="0">
                <a:solidFill>
                  <a:schemeClr val="accent2">
                    <a:lumMod val="50000"/>
                  </a:schemeClr>
                </a:solidFill>
              </a:rPr>
              <a:t>पहिली</a:t>
            </a:r>
            <a:endParaRPr lang="en-US" sz="24000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1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1000" y="1295400"/>
            <a:ext cx="8763000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0" dirty="0" err="1" smtClean="0">
                <a:solidFill>
                  <a:srgbClr val="7030A0"/>
                </a:solidFill>
              </a:rPr>
              <a:t>तिसरी</a:t>
            </a:r>
            <a:endParaRPr lang="en-US" sz="26000" dirty="0">
              <a:solidFill>
                <a:srgbClr val="7030A0"/>
              </a:solidFill>
            </a:endParaRPr>
          </a:p>
        </p:txBody>
      </p:sp>
    </p:spTree>
  </p:cSld>
  <p:clrMapOvr>
    <a:masterClrMapping/>
  </p:clrMapOvr>
</p:sld>
</file>

<file path=ppt/slides/slide1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04800" y="1371600"/>
            <a:ext cx="8839200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0" dirty="0" err="1" smtClean="0">
                <a:solidFill>
                  <a:schemeClr val="bg2">
                    <a:lumMod val="50000"/>
                  </a:schemeClr>
                </a:solidFill>
              </a:rPr>
              <a:t>पाचवी</a:t>
            </a:r>
            <a:endParaRPr lang="en-US" sz="26000" dirty="0">
              <a:solidFill>
                <a:schemeClr val="bg2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1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04800" y="1524000"/>
            <a:ext cx="8839200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0" dirty="0" err="1" smtClean="0">
                <a:solidFill>
                  <a:schemeClr val="tx2"/>
                </a:solidFill>
              </a:rPr>
              <a:t>सहावी</a:t>
            </a:r>
            <a:endParaRPr lang="en-US" sz="26000" dirty="0">
              <a:solidFill>
                <a:schemeClr val="tx2"/>
              </a:solidFill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14400" y="1447800"/>
            <a:ext cx="82296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chemeClr val="accent4"/>
                </a:solidFill>
              </a:rPr>
              <a:t>तीळ</a:t>
            </a:r>
            <a:endParaRPr lang="en-US" sz="30000" dirty="0">
              <a:solidFill>
                <a:schemeClr val="accent4"/>
              </a:solidFill>
            </a:endParaRPr>
          </a:p>
        </p:txBody>
      </p:sp>
    </p:spTree>
  </p:cSld>
  <p:clrMapOvr>
    <a:masterClrMapping/>
  </p:clrMapOvr>
</p:sld>
</file>

<file path=ppt/slides/slide1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1295400"/>
            <a:ext cx="9144000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0" dirty="0" err="1" smtClean="0">
                <a:solidFill>
                  <a:srgbClr val="C00000"/>
                </a:solidFill>
              </a:rPr>
              <a:t>आठवी</a:t>
            </a:r>
            <a:endParaRPr lang="en-US" sz="26000" dirty="0">
              <a:solidFill>
                <a:srgbClr val="C00000"/>
              </a:solidFill>
            </a:endParaRPr>
          </a:p>
        </p:txBody>
      </p:sp>
    </p:spTree>
  </p:cSld>
  <p:clrMapOvr>
    <a:masterClrMapping/>
  </p:clrMapOvr>
</p:sld>
</file>

<file path=ppt/slides/slide1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1371600"/>
            <a:ext cx="8686800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0" dirty="0" err="1" smtClean="0">
                <a:solidFill>
                  <a:schemeClr val="accent4">
                    <a:lumMod val="75000"/>
                  </a:schemeClr>
                </a:solidFill>
              </a:rPr>
              <a:t>नववी</a:t>
            </a:r>
            <a:endParaRPr lang="en-US" sz="26000" dirty="0">
              <a:solidFill>
                <a:schemeClr val="accent4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1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3400" y="1371600"/>
            <a:ext cx="8610600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0" dirty="0" err="1" smtClean="0">
                <a:solidFill>
                  <a:srgbClr val="FF0000"/>
                </a:solidFill>
              </a:rPr>
              <a:t>दहावी</a:t>
            </a:r>
            <a:endParaRPr lang="en-US" sz="260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1371600"/>
            <a:ext cx="8686800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1000" dirty="0" err="1" smtClean="0">
                <a:solidFill>
                  <a:srgbClr val="CC00CC"/>
                </a:solidFill>
              </a:rPr>
              <a:t>घरीदारी</a:t>
            </a:r>
            <a:endParaRPr lang="en-US" sz="21000" dirty="0">
              <a:solidFill>
                <a:srgbClr val="CC00CC"/>
              </a:solidFill>
            </a:endParaRPr>
          </a:p>
        </p:txBody>
      </p:sp>
    </p:spTree>
  </p:cSld>
  <p:clrMapOvr>
    <a:masterClrMapping/>
  </p:clrMapOvr>
</p:sld>
</file>

<file path=ppt/slides/slide1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66800" y="1371600"/>
            <a:ext cx="8077200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0" dirty="0" err="1" smtClean="0">
                <a:solidFill>
                  <a:srgbClr val="0000FF"/>
                </a:solidFill>
              </a:rPr>
              <a:t>हसरी</a:t>
            </a:r>
            <a:endParaRPr lang="en-US" sz="26000" dirty="0">
              <a:solidFill>
                <a:srgbClr val="0000FF"/>
              </a:solidFill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00200" y="1371600"/>
            <a:ext cx="75438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002060"/>
                </a:solidFill>
              </a:rPr>
              <a:t>दीन</a:t>
            </a:r>
            <a:endParaRPr lang="en-US" sz="300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00200" y="1371600"/>
            <a:ext cx="75438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chemeClr val="bg2">
                    <a:lumMod val="50000"/>
                  </a:schemeClr>
                </a:solidFill>
              </a:rPr>
              <a:t>दीर</a:t>
            </a:r>
            <a:endParaRPr lang="en-US" sz="30000" dirty="0">
              <a:solidFill>
                <a:schemeClr val="bg2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47800" y="1219200"/>
            <a:ext cx="76962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/>
              <a:t>दीप</a:t>
            </a:r>
            <a:endParaRPr lang="en-US" sz="30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76400" y="1219200"/>
            <a:ext cx="74676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FF0000"/>
                </a:solidFill>
              </a:rPr>
              <a:t>धीर</a:t>
            </a:r>
            <a:endParaRPr lang="en-US" sz="300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2400" y="1143000"/>
            <a:ext cx="8991600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0" dirty="0" err="1" smtClean="0">
                <a:solidFill>
                  <a:srgbClr val="FF0000"/>
                </a:solidFill>
              </a:rPr>
              <a:t>कीचक</a:t>
            </a:r>
            <a:endParaRPr lang="en-US" sz="260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371600" y="1371600"/>
            <a:ext cx="77724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00B050"/>
                </a:solidFill>
              </a:rPr>
              <a:t>धीट</a:t>
            </a:r>
            <a:endParaRPr lang="en-US" sz="30000" dirty="0">
              <a:solidFill>
                <a:srgbClr val="00B050"/>
              </a:solidFill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43000" y="1371600"/>
            <a:ext cx="80010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002060"/>
                </a:solidFill>
              </a:rPr>
              <a:t>नीळ</a:t>
            </a:r>
            <a:endParaRPr lang="en-US" sz="300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219200" y="1219200"/>
            <a:ext cx="79248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C00000"/>
                </a:solidFill>
              </a:rPr>
              <a:t>नीच</a:t>
            </a:r>
            <a:endParaRPr lang="en-US" sz="30000" dirty="0">
              <a:solidFill>
                <a:srgbClr val="C00000"/>
              </a:solidFill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47800" y="1295400"/>
            <a:ext cx="76962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0070C0"/>
                </a:solidFill>
              </a:rPr>
              <a:t>नीज</a:t>
            </a:r>
            <a:endParaRPr lang="en-US" sz="30000" dirty="0">
              <a:solidFill>
                <a:srgbClr val="0070C0"/>
              </a:solidFill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66800" y="1143000"/>
            <a:ext cx="80772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chemeClr val="tx2">
                    <a:lumMod val="75000"/>
                  </a:schemeClr>
                </a:solidFill>
              </a:rPr>
              <a:t>नीट</a:t>
            </a:r>
            <a:endParaRPr lang="en-US" sz="30000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66800" y="1143000"/>
            <a:ext cx="80772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CC00CC"/>
                </a:solidFill>
              </a:rPr>
              <a:t>पीक</a:t>
            </a:r>
            <a:endParaRPr lang="en-US" sz="30000" dirty="0">
              <a:solidFill>
                <a:srgbClr val="CC00CC"/>
              </a:solidFill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43000" y="1371600"/>
            <a:ext cx="80010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0000FF"/>
                </a:solidFill>
              </a:rPr>
              <a:t>पीठ</a:t>
            </a:r>
            <a:endParaRPr lang="en-US" sz="30000" dirty="0">
              <a:solidFill>
                <a:srgbClr val="0000FF"/>
              </a:solidFill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90600" y="1447800"/>
            <a:ext cx="81534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chemeClr val="accent6">
                    <a:lumMod val="50000"/>
                  </a:schemeClr>
                </a:solidFill>
              </a:rPr>
              <a:t>फीत</a:t>
            </a:r>
            <a:endParaRPr lang="en-US" sz="30000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90600" y="1371600"/>
            <a:ext cx="81534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chemeClr val="accent3">
                    <a:lumMod val="50000"/>
                  </a:schemeClr>
                </a:solidFill>
              </a:rPr>
              <a:t>बीळ</a:t>
            </a:r>
            <a:endParaRPr lang="en-US" sz="30000" dirty="0">
              <a:solidFill>
                <a:schemeClr val="accent3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19200" y="1524000"/>
            <a:ext cx="79248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FF0066"/>
                </a:solidFill>
              </a:rPr>
              <a:t>बीड</a:t>
            </a:r>
            <a:endParaRPr lang="en-US" sz="30000" dirty="0">
              <a:solidFill>
                <a:srgbClr val="FF0066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8600" y="1219200"/>
            <a:ext cx="8915400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0" dirty="0" err="1" smtClean="0">
                <a:solidFill>
                  <a:srgbClr val="002060"/>
                </a:solidFill>
              </a:rPr>
              <a:t>कीटक</a:t>
            </a:r>
            <a:endParaRPr lang="en-US" sz="260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43000" y="1371600"/>
            <a:ext cx="80010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chemeClr val="tx2"/>
                </a:solidFill>
              </a:rPr>
              <a:t>भीक</a:t>
            </a:r>
            <a:endParaRPr lang="en-US" sz="30000" dirty="0">
              <a:solidFill>
                <a:schemeClr val="tx2"/>
              </a:solidFill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219200" y="1219200"/>
            <a:ext cx="79248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7030A0"/>
                </a:solidFill>
              </a:rPr>
              <a:t>भीड</a:t>
            </a:r>
            <a:endParaRPr lang="en-US" sz="30000" dirty="0">
              <a:solidFill>
                <a:srgbClr val="7030A0"/>
              </a:solidFill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19200" y="1295400"/>
            <a:ext cx="79248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chemeClr val="accent3"/>
                </a:solidFill>
              </a:rPr>
              <a:t>भीम</a:t>
            </a:r>
            <a:endParaRPr lang="en-US" sz="30000" dirty="0">
              <a:solidFill>
                <a:schemeClr val="accent3"/>
              </a:solidFill>
            </a:endParaR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914400" y="1219200"/>
            <a:ext cx="82296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chemeClr val="accent1">
                    <a:lumMod val="75000"/>
                  </a:schemeClr>
                </a:solidFill>
              </a:rPr>
              <a:t>मीन</a:t>
            </a:r>
            <a:endParaRPr lang="en-US" sz="30000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990600" y="1295400"/>
            <a:ext cx="81534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/>
              <a:t>मीना</a:t>
            </a:r>
            <a:endParaRPr lang="en-US" sz="30000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47800" y="1295400"/>
            <a:ext cx="76962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FF0000"/>
                </a:solidFill>
              </a:rPr>
              <a:t>रीत</a:t>
            </a:r>
            <a:endParaRPr lang="en-US" sz="300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00200" y="1295400"/>
            <a:ext cx="75438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chemeClr val="accent4">
                    <a:lumMod val="50000"/>
                  </a:schemeClr>
                </a:solidFill>
              </a:rPr>
              <a:t>रीळ</a:t>
            </a:r>
            <a:endParaRPr lang="en-US" sz="30000" dirty="0">
              <a:solidFill>
                <a:schemeClr val="accent4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371600" y="1295400"/>
            <a:ext cx="77724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7030A0"/>
                </a:solidFill>
              </a:rPr>
              <a:t>वीज</a:t>
            </a:r>
            <a:endParaRPr lang="en-US" sz="30000" dirty="0">
              <a:solidFill>
                <a:srgbClr val="7030A0"/>
              </a:solidFill>
            </a:endParaRP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24000" y="1219200"/>
            <a:ext cx="76200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chemeClr val="accent6">
                    <a:lumMod val="50000"/>
                  </a:schemeClr>
                </a:solidFill>
              </a:rPr>
              <a:t>वीट</a:t>
            </a:r>
            <a:endParaRPr lang="en-US" sz="30000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371600" y="1295400"/>
            <a:ext cx="77724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C00000"/>
                </a:solidFill>
              </a:rPr>
              <a:t>वीत</a:t>
            </a:r>
            <a:endParaRPr lang="en-US" sz="30000" dirty="0">
              <a:solidFill>
                <a:srgbClr val="C00000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8600" y="1295400"/>
            <a:ext cx="87630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chemeClr val="accent6">
                    <a:lumMod val="50000"/>
                  </a:schemeClr>
                </a:solidFill>
              </a:rPr>
              <a:t>खीसा</a:t>
            </a:r>
            <a:endParaRPr lang="en-US" sz="30000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524000" y="1295400"/>
            <a:ext cx="76200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chemeClr val="accent2">
                    <a:lumMod val="75000"/>
                  </a:schemeClr>
                </a:solidFill>
              </a:rPr>
              <a:t>वीर</a:t>
            </a:r>
            <a:endParaRPr lang="en-US" sz="30000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990600" y="1219200"/>
            <a:ext cx="81534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CC00CC"/>
                </a:solidFill>
              </a:rPr>
              <a:t>शीग</a:t>
            </a:r>
            <a:endParaRPr lang="en-US" sz="30000" dirty="0">
              <a:solidFill>
                <a:srgbClr val="CC00CC"/>
              </a:solidFill>
            </a:endParaRP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19200" y="1219200"/>
            <a:ext cx="79248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0000FF"/>
                </a:solidFill>
              </a:rPr>
              <a:t>शीट</a:t>
            </a:r>
            <a:endParaRPr lang="en-US" sz="30000" dirty="0">
              <a:solidFill>
                <a:srgbClr val="0000FF"/>
              </a:solidFill>
            </a:endParaRP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24000" y="1447800"/>
            <a:ext cx="76200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002060"/>
                </a:solidFill>
              </a:rPr>
              <a:t>शीड</a:t>
            </a:r>
            <a:endParaRPr lang="en-US" sz="300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09600" y="1295400"/>
            <a:ext cx="85344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chemeClr val="accent4">
                    <a:lumMod val="50000"/>
                  </a:schemeClr>
                </a:solidFill>
              </a:rPr>
              <a:t>शीण</a:t>
            </a:r>
            <a:endParaRPr lang="en-US" sz="30000" dirty="0">
              <a:solidFill>
                <a:schemeClr val="accent4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38200" y="1295400"/>
            <a:ext cx="83058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chemeClr val="accent1">
                    <a:lumMod val="75000"/>
                  </a:schemeClr>
                </a:solidFill>
              </a:rPr>
              <a:t>शीत</a:t>
            </a:r>
            <a:endParaRPr lang="en-US" sz="30000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24000" y="1371600"/>
            <a:ext cx="76200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CC00CC"/>
                </a:solidFill>
              </a:rPr>
              <a:t>शीर</a:t>
            </a:r>
            <a:endParaRPr lang="en-US" sz="30000" dirty="0">
              <a:solidFill>
                <a:srgbClr val="CC00CC"/>
              </a:solidFill>
            </a:endParaRP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19200" y="1219200"/>
            <a:ext cx="79248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/>
              <a:t>शीव</a:t>
            </a:r>
            <a:endParaRPr lang="en-US" sz="30000" dirty="0"/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43000" y="1447800"/>
            <a:ext cx="80010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FF0000"/>
                </a:solidFill>
              </a:rPr>
              <a:t>शीळ</a:t>
            </a:r>
            <a:endParaRPr lang="en-US" sz="300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38200" y="1371600"/>
            <a:ext cx="83058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chemeClr val="accent4">
                    <a:lumMod val="50000"/>
                  </a:schemeClr>
                </a:solidFill>
              </a:rPr>
              <a:t>सीता</a:t>
            </a:r>
            <a:endParaRPr lang="en-US" sz="30000" dirty="0">
              <a:solidFill>
                <a:schemeClr val="accent4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24000" y="1219200"/>
            <a:ext cx="76200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C00000"/>
                </a:solidFill>
              </a:rPr>
              <a:t>गीर</a:t>
            </a:r>
            <a:endParaRPr lang="en-US" sz="30000" dirty="0">
              <a:solidFill>
                <a:srgbClr val="C00000"/>
              </a:solidFill>
            </a:endParaRP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19200" y="1295400"/>
            <a:ext cx="79248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FF0066"/>
                </a:solidFill>
              </a:rPr>
              <a:t>सीमा</a:t>
            </a:r>
            <a:endParaRPr lang="en-US" sz="30000" dirty="0">
              <a:solidFill>
                <a:srgbClr val="FF0066"/>
              </a:solidFill>
            </a:endParaRP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1000" y="1295400"/>
            <a:ext cx="87630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002060"/>
                </a:solidFill>
              </a:rPr>
              <a:t>काकी</a:t>
            </a:r>
            <a:endParaRPr lang="en-US" sz="300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62000" y="1219200"/>
            <a:ext cx="83820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chemeClr val="accent6">
                    <a:lumMod val="50000"/>
                  </a:schemeClr>
                </a:solidFill>
              </a:rPr>
              <a:t>टाकी</a:t>
            </a:r>
            <a:endParaRPr lang="en-US" sz="30000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5800" y="1295400"/>
            <a:ext cx="84582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7030A0"/>
                </a:solidFill>
              </a:rPr>
              <a:t>बाकी</a:t>
            </a:r>
            <a:endParaRPr lang="en-US" sz="30000" dirty="0">
              <a:solidFill>
                <a:srgbClr val="7030A0"/>
              </a:solidFill>
            </a:endParaRP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1295400"/>
            <a:ext cx="9144000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0" dirty="0" err="1" smtClean="0">
                <a:solidFill>
                  <a:srgbClr val="FF0066"/>
                </a:solidFill>
              </a:rPr>
              <a:t>पालखी</a:t>
            </a:r>
            <a:endParaRPr lang="en-US" sz="26000" dirty="0">
              <a:solidFill>
                <a:srgbClr val="FF0066"/>
              </a:solidFill>
            </a:endParaRP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8600" y="1295400"/>
            <a:ext cx="8915400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0" dirty="0" err="1" smtClean="0">
                <a:solidFill>
                  <a:srgbClr val="002060"/>
                </a:solidFill>
              </a:rPr>
              <a:t>सारखी</a:t>
            </a:r>
            <a:endParaRPr lang="en-US" sz="260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04800" y="1447800"/>
            <a:ext cx="8839200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0" dirty="0" err="1" smtClean="0">
                <a:solidFill>
                  <a:schemeClr val="accent3">
                    <a:lumMod val="50000"/>
                  </a:schemeClr>
                </a:solidFill>
              </a:rPr>
              <a:t>पारखी</a:t>
            </a:r>
            <a:endParaRPr lang="en-US" sz="26000" dirty="0">
              <a:solidFill>
                <a:schemeClr val="accent3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1295400"/>
            <a:ext cx="9144000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0" dirty="0" err="1" smtClean="0">
                <a:solidFill>
                  <a:srgbClr val="FF0000"/>
                </a:solidFill>
              </a:rPr>
              <a:t>मागील</a:t>
            </a:r>
            <a:endParaRPr lang="en-US" sz="260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8600" y="1371600"/>
            <a:ext cx="8915400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0" dirty="0" err="1" smtClean="0">
                <a:solidFill>
                  <a:srgbClr val="002060"/>
                </a:solidFill>
              </a:rPr>
              <a:t>रागीट</a:t>
            </a:r>
            <a:endParaRPr lang="en-US" sz="260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8600" y="1295400"/>
            <a:ext cx="8915400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0" dirty="0" err="1" smtClean="0">
                <a:solidFill>
                  <a:schemeClr val="accent4">
                    <a:lumMod val="50000"/>
                  </a:schemeClr>
                </a:solidFill>
              </a:rPr>
              <a:t>वाघीण</a:t>
            </a:r>
            <a:endParaRPr lang="en-US" sz="26000" dirty="0">
              <a:solidFill>
                <a:schemeClr val="accent4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76400" y="1447800"/>
            <a:ext cx="74676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00B050"/>
                </a:solidFill>
              </a:rPr>
              <a:t>चीड</a:t>
            </a:r>
            <a:endParaRPr lang="en-US" sz="30000" dirty="0">
              <a:solidFill>
                <a:srgbClr val="00B050"/>
              </a:solidFill>
            </a:endParaRP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3400" y="1371600"/>
            <a:ext cx="86106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chemeClr val="bg2">
                    <a:lumMod val="25000"/>
                  </a:schemeClr>
                </a:solidFill>
              </a:rPr>
              <a:t>माची</a:t>
            </a:r>
            <a:endParaRPr lang="en-US" sz="30000" dirty="0">
              <a:solidFill>
                <a:schemeClr val="bg2">
                  <a:lumMod val="25000"/>
                </a:schemeClr>
              </a:solidFill>
            </a:endParaRP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1371600"/>
            <a:ext cx="86868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chemeClr val="accent3"/>
                </a:solidFill>
              </a:rPr>
              <a:t>आजी</a:t>
            </a:r>
            <a:endParaRPr lang="en-US" sz="30000" dirty="0">
              <a:solidFill>
                <a:schemeClr val="accent3"/>
              </a:solidFill>
            </a:endParaRP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3400" y="1295400"/>
            <a:ext cx="86106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7030A0"/>
                </a:solidFill>
              </a:rPr>
              <a:t>भाजी</a:t>
            </a:r>
            <a:endParaRPr lang="en-US" sz="30000" dirty="0">
              <a:solidFill>
                <a:srgbClr val="7030A0"/>
              </a:solidFill>
            </a:endParaRPr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3400" y="1295400"/>
            <a:ext cx="86106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C00000"/>
                </a:solidFill>
              </a:rPr>
              <a:t>ताजी</a:t>
            </a:r>
            <a:endParaRPr lang="en-US" sz="30000" dirty="0">
              <a:solidFill>
                <a:srgbClr val="C00000"/>
              </a:solidFill>
            </a:endParaRPr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3400" y="1371600"/>
            <a:ext cx="86106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chemeClr val="accent1">
                    <a:lumMod val="75000"/>
                  </a:schemeClr>
                </a:solidFill>
              </a:rPr>
              <a:t>दाजी</a:t>
            </a:r>
            <a:endParaRPr lang="en-US" sz="30000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1371600"/>
            <a:ext cx="9144000" cy="39395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0" dirty="0" err="1" smtClean="0"/>
              <a:t>फाजील</a:t>
            </a:r>
            <a:endParaRPr lang="en-US" sz="25000" dirty="0"/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38200" y="1295400"/>
            <a:ext cx="83058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FF0066"/>
                </a:solidFill>
              </a:rPr>
              <a:t>बाजी</a:t>
            </a:r>
            <a:endParaRPr lang="en-US" sz="30000" dirty="0">
              <a:solidFill>
                <a:srgbClr val="FF0066"/>
              </a:solidFill>
            </a:endParaRPr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90600" y="1295400"/>
            <a:ext cx="81534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chemeClr val="accent4">
                    <a:lumMod val="50000"/>
                  </a:schemeClr>
                </a:solidFill>
              </a:rPr>
              <a:t>राजी</a:t>
            </a:r>
            <a:endParaRPr lang="en-US" sz="30000" dirty="0">
              <a:solidFill>
                <a:schemeClr val="accent4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09600" y="1295400"/>
            <a:ext cx="85344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7030A0"/>
                </a:solidFill>
              </a:rPr>
              <a:t>माझी</a:t>
            </a:r>
            <a:endParaRPr lang="en-US" sz="30000" dirty="0">
              <a:solidFill>
                <a:srgbClr val="7030A0"/>
              </a:solidFill>
            </a:endParaRPr>
          </a:p>
        </p:txBody>
      </p:sp>
    </p:spTree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62000" y="1295400"/>
            <a:ext cx="83820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chemeClr val="accent1">
                    <a:lumMod val="75000"/>
                  </a:schemeClr>
                </a:solidFill>
              </a:rPr>
              <a:t>काटी</a:t>
            </a:r>
            <a:endParaRPr lang="en-US" sz="30000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90600" y="1295400"/>
            <a:ext cx="81534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7030A0"/>
                </a:solidFill>
              </a:rPr>
              <a:t>जीभ</a:t>
            </a:r>
            <a:endParaRPr lang="en-US" sz="30000" dirty="0">
              <a:solidFill>
                <a:srgbClr val="7030A0"/>
              </a:solidFill>
            </a:endParaRPr>
          </a:p>
        </p:txBody>
      </p:sp>
    </p:spTree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66800" y="1295400"/>
            <a:ext cx="80772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chemeClr val="accent6">
                    <a:lumMod val="50000"/>
                  </a:schemeClr>
                </a:solidFill>
              </a:rPr>
              <a:t>ताटी</a:t>
            </a:r>
            <a:endParaRPr lang="en-US" sz="30000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66800" y="1371600"/>
            <a:ext cx="80772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CC00CC"/>
                </a:solidFill>
              </a:rPr>
              <a:t>दाटी</a:t>
            </a:r>
            <a:endParaRPr lang="en-US" sz="30000" dirty="0">
              <a:solidFill>
                <a:srgbClr val="CC00CC"/>
              </a:solidFill>
            </a:endParaRPr>
          </a:p>
        </p:txBody>
      </p:sp>
    </p:spTree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19200" y="1295400"/>
            <a:ext cx="79248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0000FF"/>
                </a:solidFill>
              </a:rPr>
              <a:t>पाटी</a:t>
            </a:r>
            <a:endParaRPr lang="en-US" sz="30000" dirty="0">
              <a:solidFill>
                <a:srgbClr val="0000FF"/>
              </a:solidFill>
            </a:endParaRPr>
          </a:p>
        </p:txBody>
      </p:sp>
    </p:spTree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38200" y="1371600"/>
            <a:ext cx="83058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chemeClr val="accent3">
                    <a:lumMod val="50000"/>
                  </a:schemeClr>
                </a:solidFill>
              </a:rPr>
              <a:t>वाटी</a:t>
            </a:r>
            <a:endParaRPr lang="en-US" sz="30000" dirty="0">
              <a:solidFill>
                <a:schemeClr val="accent3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1000" y="1371600"/>
            <a:ext cx="8763000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0" dirty="0" err="1" smtClean="0">
                <a:solidFill>
                  <a:srgbClr val="FF0000"/>
                </a:solidFill>
              </a:rPr>
              <a:t>पाटील</a:t>
            </a:r>
            <a:endParaRPr lang="en-US" sz="260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1295400"/>
            <a:ext cx="86868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chemeClr val="bg2">
                    <a:lumMod val="25000"/>
                  </a:schemeClr>
                </a:solidFill>
              </a:rPr>
              <a:t>काठी</a:t>
            </a:r>
            <a:endParaRPr lang="en-US" sz="30000" dirty="0">
              <a:solidFill>
                <a:schemeClr val="bg2">
                  <a:lumMod val="25000"/>
                </a:schemeClr>
              </a:solidFill>
            </a:endParaRPr>
          </a:p>
        </p:txBody>
      </p:sp>
    </p:spTree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62000" y="1219200"/>
            <a:ext cx="83820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7030A0"/>
                </a:solidFill>
              </a:rPr>
              <a:t>गाठी</a:t>
            </a:r>
            <a:endParaRPr lang="en-US" sz="30000" dirty="0">
              <a:solidFill>
                <a:srgbClr val="7030A0"/>
              </a:solidFill>
            </a:endParaRPr>
          </a:p>
        </p:txBody>
      </p:sp>
    </p:spTree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1295400"/>
            <a:ext cx="86868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chemeClr val="accent3">
                    <a:lumMod val="50000"/>
                  </a:schemeClr>
                </a:solidFill>
              </a:rPr>
              <a:t>काडी</a:t>
            </a:r>
            <a:endParaRPr lang="en-US" sz="30000" dirty="0">
              <a:solidFill>
                <a:schemeClr val="accent3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1371600"/>
            <a:ext cx="86868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chemeClr val="accent2">
                    <a:lumMod val="50000"/>
                  </a:schemeClr>
                </a:solidFill>
              </a:rPr>
              <a:t>खाडी</a:t>
            </a:r>
            <a:endParaRPr lang="en-US" sz="30000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762000" y="1219200"/>
            <a:ext cx="83820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गाडी</a:t>
            </a:r>
            <a:endParaRPr lang="en-US" sz="30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1295400"/>
            <a:ext cx="8686800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7000" dirty="0" err="1" smtClean="0">
                <a:solidFill>
                  <a:schemeClr val="tx2"/>
                </a:solidFill>
              </a:rPr>
              <a:t>जीवन</a:t>
            </a:r>
            <a:endParaRPr lang="en-US" sz="27000" dirty="0">
              <a:solidFill>
                <a:schemeClr val="tx2"/>
              </a:solidFill>
            </a:endParaRPr>
          </a:p>
        </p:txBody>
      </p:sp>
    </p:spTree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04800" y="1371600"/>
            <a:ext cx="8839200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0" dirty="0" err="1" smtClean="0">
                <a:solidFill>
                  <a:srgbClr val="FF0000"/>
                </a:solidFill>
              </a:rPr>
              <a:t>चहाडी</a:t>
            </a:r>
            <a:endParaRPr lang="en-US" sz="260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43000" y="1447800"/>
            <a:ext cx="80010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00B050"/>
                </a:solidFill>
              </a:rPr>
              <a:t>छडी</a:t>
            </a:r>
            <a:endParaRPr lang="en-US" sz="30000" dirty="0">
              <a:solidFill>
                <a:srgbClr val="00B050"/>
              </a:solidFill>
            </a:endParaRPr>
          </a:p>
        </p:txBody>
      </p:sp>
    </p:spTree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38200" y="1219200"/>
            <a:ext cx="83058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7030A0"/>
                </a:solidFill>
              </a:rPr>
              <a:t>जाडी</a:t>
            </a:r>
            <a:endParaRPr lang="en-US" sz="30000" dirty="0">
              <a:solidFill>
                <a:srgbClr val="7030A0"/>
              </a:solidFill>
            </a:endParaRPr>
          </a:p>
        </p:txBody>
      </p:sp>
    </p:spTree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14400" y="1295400"/>
            <a:ext cx="82296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chemeClr val="accent1">
                    <a:lumMod val="50000"/>
                  </a:schemeClr>
                </a:solidFill>
              </a:rPr>
              <a:t>झाडी</a:t>
            </a:r>
            <a:endParaRPr lang="en-US" sz="30000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90600" y="1295400"/>
            <a:ext cx="81534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chemeClr val="accent6">
                    <a:lumMod val="50000"/>
                  </a:schemeClr>
                </a:solidFill>
              </a:rPr>
              <a:t>नाडी</a:t>
            </a:r>
            <a:endParaRPr lang="en-US" sz="30000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09600" y="1219200"/>
            <a:ext cx="85344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FF0066"/>
                </a:solidFill>
              </a:rPr>
              <a:t>माडी</a:t>
            </a:r>
            <a:endParaRPr lang="en-US" sz="30000" dirty="0">
              <a:solidFill>
                <a:srgbClr val="FF0066"/>
              </a:solidFill>
            </a:endParaRPr>
          </a:p>
        </p:txBody>
      </p:sp>
    </p:spTree>
  </p:cSld>
  <p:clrMapOvr>
    <a:masterClrMapping/>
  </p:clrMapOvr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14400" y="1295400"/>
            <a:ext cx="82296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002060"/>
                </a:solidFill>
              </a:rPr>
              <a:t>साडी</a:t>
            </a:r>
            <a:endParaRPr lang="en-US" sz="300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09600" y="1295400"/>
            <a:ext cx="85344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chemeClr val="tx2"/>
                </a:solidFill>
              </a:rPr>
              <a:t>दाढी</a:t>
            </a:r>
            <a:endParaRPr lang="en-US" sz="30000" dirty="0">
              <a:solidFill>
                <a:schemeClr val="tx2"/>
              </a:solidFill>
            </a:endParaRPr>
          </a:p>
        </p:txBody>
      </p:sp>
    </p:spTree>
  </p:cSld>
  <p:clrMapOvr>
    <a:masterClrMapping/>
  </p:clrMapOvr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14400" y="1295400"/>
            <a:ext cx="82296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CC00CC"/>
                </a:solidFill>
              </a:rPr>
              <a:t>कढी</a:t>
            </a:r>
            <a:endParaRPr lang="en-US" sz="30000" dirty="0">
              <a:solidFill>
                <a:srgbClr val="CC00CC"/>
              </a:solidFill>
            </a:endParaRPr>
          </a:p>
        </p:txBody>
      </p:sp>
    </p:spTree>
  </p:cSld>
  <p:clrMapOvr>
    <a:masterClrMapping/>
  </p:clrMapOvr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95400" y="1219200"/>
            <a:ext cx="78486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0000FF"/>
                </a:solidFill>
              </a:rPr>
              <a:t>गढी</a:t>
            </a:r>
            <a:endParaRPr lang="en-US" sz="30000" dirty="0">
              <a:solidFill>
                <a:srgbClr val="0000FF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19200" y="1371600"/>
            <a:ext cx="79248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FFC000"/>
                </a:solidFill>
              </a:rPr>
              <a:t>ठीक</a:t>
            </a:r>
            <a:endParaRPr lang="en-US" sz="30000" dirty="0">
              <a:solidFill>
                <a:srgbClr val="FFC000"/>
              </a:solidFill>
            </a:endParaRPr>
          </a:p>
        </p:txBody>
      </p:sp>
    </p:spTree>
  </p:cSld>
  <p:clrMapOvr>
    <a:masterClrMapping/>
  </p:clrMapOvr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09600" y="1219200"/>
            <a:ext cx="85344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chemeClr val="accent3">
                    <a:lumMod val="50000"/>
                  </a:schemeClr>
                </a:solidFill>
              </a:rPr>
              <a:t>पाणी</a:t>
            </a:r>
            <a:endParaRPr lang="en-US" sz="30000" dirty="0">
              <a:solidFill>
                <a:schemeClr val="accent3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5800" y="1219200"/>
            <a:ext cx="84582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002060"/>
                </a:solidFill>
              </a:rPr>
              <a:t>वाणी</a:t>
            </a:r>
            <a:endParaRPr lang="en-US" sz="300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5800" y="1295400"/>
            <a:ext cx="84582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FF0000"/>
                </a:solidFill>
              </a:rPr>
              <a:t>गाणी</a:t>
            </a:r>
            <a:endParaRPr lang="en-US" sz="300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1143000"/>
            <a:ext cx="9144000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0" dirty="0" err="1" smtClean="0">
                <a:solidFill>
                  <a:srgbClr val="002060"/>
                </a:solidFill>
              </a:rPr>
              <a:t>शहाणी</a:t>
            </a:r>
            <a:endParaRPr lang="en-US" sz="260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14400" y="1295400"/>
            <a:ext cx="82296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7030A0"/>
                </a:solidFill>
              </a:rPr>
              <a:t>माती</a:t>
            </a:r>
            <a:endParaRPr lang="en-US" sz="30000" dirty="0">
              <a:solidFill>
                <a:srgbClr val="7030A0"/>
              </a:solidFill>
            </a:endParaRPr>
          </a:p>
        </p:txBody>
      </p:sp>
    </p:spTree>
  </p:cSld>
  <p:clrMapOvr>
    <a:masterClrMapping/>
  </p:clrMapOvr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66800" y="1219200"/>
            <a:ext cx="80772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chemeClr val="accent6">
                    <a:lumMod val="50000"/>
                  </a:schemeClr>
                </a:solidFill>
              </a:rPr>
              <a:t>गती</a:t>
            </a:r>
            <a:endParaRPr lang="en-US" sz="30000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14400" y="1219200"/>
            <a:ext cx="82296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chemeClr val="accent2">
                    <a:lumMod val="50000"/>
                  </a:schemeClr>
                </a:solidFill>
              </a:rPr>
              <a:t>नाती</a:t>
            </a:r>
            <a:endParaRPr lang="en-US" sz="30000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38200" y="1371600"/>
            <a:ext cx="83058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FF0066"/>
                </a:solidFill>
              </a:rPr>
              <a:t>वाती</a:t>
            </a:r>
            <a:endParaRPr lang="en-US" sz="30000" dirty="0">
              <a:solidFill>
                <a:srgbClr val="FF0066"/>
              </a:solidFill>
            </a:endParaRPr>
          </a:p>
        </p:txBody>
      </p:sp>
    </p:spTree>
  </p:cSld>
  <p:clrMapOvr>
    <a:masterClrMapping/>
  </p:clrMapOvr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8600" y="1295400"/>
            <a:ext cx="8915400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0" dirty="0" err="1" smtClean="0">
                <a:solidFill>
                  <a:srgbClr val="002060"/>
                </a:solidFill>
              </a:rPr>
              <a:t>कथील</a:t>
            </a:r>
            <a:endParaRPr lang="en-US" sz="260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1000" y="1371600"/>
            <a:ext cx="87630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chemeClr val="accent4">
                    <a:lumMod val="50000"/>
                  </a:schemeClr>
                </a:solidFill>
              </a:rPr>
              <a:t>साथी</a:t>
            </a:r>
            <a:endParaRPr lang="en-US" sz="30000" dirty="0">
              <a:solidFill>
                <a:schemeClr val="accent4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79</TotalTime>
  <Words>154</Words>
  <Application>Microsoft Office PowerPoint</Application>
  <PresentationFormat>On-screen Show (4:3)</PresentationFormat>
  <Paragraphs>154</Paragraphs>
  <Slides>154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154</vt:i4>
      </vt:variant>
    </vt:vector>
  </HeadingPairs>
  <TitlesOfParts>
    <vt:vector size="155" baseType="lpstr">
      <vt:lpstr>Flow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  <vt:lpstr>Slide 25</vt:lpstr>
      <vt:lpstr>Slide 26</vt:lpstr>
      <vt:lpstr>Slide 27</vt:lpstr>
      <vt:lpstr>Slide 28</vt:lpstr>
      <vt:lpstr>Slide 29</vt:lpstr>
      <vt:lpstr>Slide 30</vt:lpstr>
      <vt:lpstr>Slide 31</vt:lpstr>
      <vt:lpstr>Slide 32</vt:lpstr>
      <vt:lpstr>Slide 33</vt:lpstr>
      <vt:lpstr>Slide 34</vt:lpstr>
      <vt:lpstr>Slide 35</vt:lpstr>
      <vt:lpstr>Slide 36</vt:lpstr>
      <vt:lpstr>Slide 37</vt:lpstr>
      <vt:lpstr>Slide 38</vt:lpstr>
      <vt:lpstr>Slide 39</vt:lpstr>
      <vt:lpstr>Slide 40</vt:lpstr>
      <vt:lpstr>Slide 41</vt:lpstr>
      <vt:lpstr>Slide 42</vt:lpstr>
      <vt:lpstr>Slide 43</vt:lpstr>
      <vt:lpstr>Slide 44</vt:lpstr>
      <vt:lpstr>Slide 45</vt:lpstr>
      <vt:lpstr>Slide 46</vt:lpstr>
      <vt:lpstr>Slide 47</vt:lpstr>
      <vt:lpstr>Slide 48</vt:lpstr>
      <vt:lpstr>Slide 49</vt:lpstr>
      <vt:lpstr>Slide 50</vt:lpstr>
      <vt:lpstr>Slide 51</vt:lpstr>
      <vt:lpstr>Slide 52</vt:lpstr>
      <vt:lpstr>Slide 53</vt:lpstr>
      <vt:lpstr>Slide 54</vt:lpstr>
      <vt:lpstr>Slide 55</vt:lpstr>
      <vt:lpstr>Slide 56</vt:lpstr>
      <vt:lpstr>Slide 57</vt:lpstr>
      <vt:lpstr>Slide 58</vt:lpstr>
      <vt:lpstr>Slide 59</vt:lpstr>
      <vt:lpstr>Slide 60</vt:lpstr>
      <vt:lpstr>Slide 61</vt:lpstr>
      <vt:lpstr>Slide 62</vt:lpstr>
      <vt:lpstr>Slide 63</vt:lpstr>
      <vt:lpstr>Slide 64</vt:lpstr>
      <vt:lpstr>Slide 65</vt:lpstr>
      <vt:lpstr>Slide 66</vt:lpstr>
      <vt:lpstr>Slide 67</vt:lpstr>
      <vt:lpstr>Slide 68</vt:lpstr>
      <vt:lpstr>Slide 69</vt:lpstr>
      <vt:lpstr>Slide 70</vt:lpstr>
      <vt:lpstr>Slide 71</vt:lpstr>
      <vt:lpstr>Slide 72</vt:lpstr>
      <vt:lpstr>Slide 73</vt:lpstr>
      <vt:lpstr>Slide 74</vt:lpstr>
      <vt:lpstr>Slide 75</vt:lpstr>
      <vt:lpstr>Slide 76</vt:lpstr>
      <vt:lpstr>Slide 77</vt:lpstr>
      <vt:lpstr>Slide 78</vt:lpstr>
      <vt:lpstr>Slide 79</vt:lpstr>
      <vt:lpstr>Slide 80</vt:lpstr>
      <vt:lpstr>Slide 81</vt:lpstr>
      <vt:lpstr>Slide 82</vt:lpstr>
      <vt:lpstr>Slide 83</vt:lpstr>
      <vt:lpstr>Slide 84</vt:lpstr>
      <vt:lpstr>Slide 85</vt:lpstr>
      <vt:lpstr>Slide 86</vt:lpstr>
      <vt:lpstr>Slide 87</vt:lpstr>
      <vt:lpstr>Slide 88</vt:lpstr>
      <vt:lpstr>Slide 89</vt:lpstr>
      <vt:lpstr>Slide 90</vt:lpstr>
      <vt:lpstr>Slide 91</vt:lpstr>
      <vt:lpstr>Slide 92</vt:lpstr>
      <vt:lpstr>Slide 93</vt:lpstr>
      <vt:lpstr>Slide 94</vt:lpstr>
      <vt:lpstr>Slide 95</vt:lpstr>
      <vt:lpstr>Slide 96</vt:lpstr>
      <vt:lpstr>Slide 97</vt:lpstr>
      <vt:lpstr>Slide 98</vt:lpstr>
      <vt:lpstr>Slide 99</vt:lpstr>
      <vt:lpstr>Slide 100</vt:lpstr>
      <vt:lpstr>Slide 101</vt:lpstr>
      <vt:lpstr>Slide 102</vt:lpstr>
      <vt:lpstr>Slide 103</vt:lpstr>
      <vt:lpstr>Slide 104</vt:lpstr>
      <vt:lpstr>Slide 105</vt:lpstr>
      <vt:lpstr>Slide 106</vt:lpstr>
      <vt:lpstr>Slide 107</vt:lpstr>
      <vt:lpstr>Slide 108</vt:lpstr>
      <vt:lpstr>Slide 109</vt:lpstr>
      <vt:lpstr>Slide 110</vt:lpstr>
      <vt:lpstr>Slide 111</vt:lpstr>
      <vt:lpstr>Slide 112</vt:lpstr>
      <vt:lpstr>Slide 113</vt:lpstr>
      <vt:lpstr>Slide 114</vt:lpstr>
      <vt:lpstr>Slide 115</vt:lpstr>
      <vt:lpstr>Slide 116</vt:lpstr>
      <vt:lpstr>Slide 117</vt:lpstr>
      <vt:lpstr>Slide 118</vt:lpstr>
      <vt:lpstr>Slide 119</vt:lpstr>
      <vt:lpstr>Slide 120</vt:lpstr>
      <vt:lpstr>Slide 121</vt:lpstr>
      <vt:lpstr>Slide 122</vt:lpstr>
      <vt:lpstr>Slide 123</vt:lpstr>
      <vt:lpstr>Slide 124</vt:lpstr>
      <vt:lpstr>Slide 125</vt:lpstr>
      <vt:lpstr>Slide 126</vt:lpstr>
      <vt:lpstr>Slide 127</vt:lpstr>
      <vt:lpstr>Slide 128</vt:lpstr>
      <vt:lpstr>Slide 129</vt:lpstr>
      <vt:lpstr>Slide 130</vt:lpstr>
      <vt:lpstr>Slide 131</vt:lpstr>
      <vt:lpstr>Slide 132</vt:lpstr>
      <vt:lpstr>Slide 133</vt:lpstr>
      <vt:lpstr>Slide 134</vt:lpstr>
      <vt:lpstr>Slide 135</vt:lpstr>
      <vt:lpstr>Slide 136</vt:lpstr>
      <vt:lpstr>Slide 137</vt:lpstr>
      <vt:lpstr>Slide 138</vt:lpstr>
      <vt:lpstr>Slide 139</vt:lpstr>
      <vt:lpstr>Slide 140</vt:lpstr>
      <vt:lpstr>Slide 141</vt:lpstr>
      <vt:lpstr>Slide 142</vt:lpstr>
      <vt:lpstr>Slide 143</vt:lpstr>
      <vt:lpstr>Slide 144</vt:lpstr>
      <vt:lpstr>Slide 145</vt:lpstr>
      <vt:lpstr>Slide 146</vt:lpstr>
      <vt:lpstr>Slide 147</vt:lpstr>
      <vt:lpstr>Slide 148</vt:lpstr>
      <vt:lpstr>Slide 149</vt:lpstr>
      <vt:lpstr>Slide 150</vt:lpstr>
      <vt:lpstr>Slide 151</vt:lpstr>
      <vt:lpstr>Slide 152</vt:lpstr>
      <vt:lpstr>Slide 153</vt:lpstr>
      <vt:lpstr>Slide 154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Ravichandra</dc:creator>
  <cp:lastModifiedBy>Ravichandra</cp:lastModifiedBy>
  <cp:revision>9</cp:revision>
  <dcterms:created xsi:type="dcterms:W3CDTF">2014-05-02T11:39:22Z</dcterms:created>
  <dcterms:modified xsi:type="dcterms:W3CDTF">2014-05-03T11:10:55Z</dcterms:modified>
</cp:coreProperties>
</file>