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ppt/slides/slide153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CC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B02E40-60F3-40C6-9393-3ACD0A3FDBCE}" type="datetimeFigureOut">
              <a:rPr lang="en-US" smtClean="0"/>
              <a:pPr/>
              <a:t>5/3/2014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7EFBE3-0B47-4F8F-BFBB-E6C12D3448C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कीडा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676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ढील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नदी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वादी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लादी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नगदी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कधी</a:t>
            </a:r>
            <a:endParaRPr lang="en-US" sz="300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2192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50000"/>
                  </a:schemeClr>
                </a:solidFill>
              </a:rPr>
              <a:t>पारधी</a:t>
            </a:r>
            <a:endParaRPr lang="en-US" sz="26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नानी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नीता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राणी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धनी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47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ढीग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तापी</a:t>
            </a:r>
            <a:endParaRPr lang="en-US" sz="300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माफी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भाभी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नाभी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मामी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हमी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परी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खारी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झारी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/>
                </a:solidFill>
              </a:rPr>
              <a:t>नारी</a:t>
            </a:r>
            <a:endParaRPr lang="en-US" sz="30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तीर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भारी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वारी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192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काली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लाली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चावी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शशी</a:t>
            </a:r>
            <a:endParaRPr lang="en-US" sz="300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बशी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उशी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काशी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दासी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तीट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बाही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काही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नाही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रीठा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मिशी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66"/>
                </a:solidFill>
              </a:rPr>
              <a:t>हिरवी</a:t>
            </a:r>
            <a:endParaRPr lang="en-US" sz="26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371600"/>
            <a:ext cx="8534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1">
                    <a:lumMod val="75000"/>
                  </a:schemeClr>
                </a:solidFill>
              </a:rPr>
              <a:t>चटणी</a:t>
            </a:r>
            <a:endParaRPr lang="en-US" sz="2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भरणी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478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/>
              <a:t>दामिनी</a:t>
            </a:r>
            <a:endParaRPr lang="en-US" sz="25000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वहिनी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तीन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500" dirty="0" err="1" smtClean="0">
                <a:solidFill>
                  <a:srgbClr val="00B050"/>
                </a:solidFill>
              </a:rPr>
              <a:t>शालिनी</a:t>
            </a:r>
            <a:endParaRPr lang="en-US" sz="235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गनीम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7030A0"/>
                </a:solidFill>
              </a:rPr>
              <a:t>मालिनी</a:t>
            </a:r>
            <a:endParaRPr lang="en-US" sz="23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CC00CC"/>
                </a:solidFill>
              </a:rPr>
              <a:t>रागिनी</a:t>
            </a:r>
            <a:endParaRPr lang="en-US" sz="23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0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rgbClr val="0000FF"/>
                </a:solidFill>
              </a:rPr>
              <a:t>जहागिरी</a:t>
            </a:r>
            <a:endParaRPr lang="en-US" sz="21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0"/>
            <a:ext cx="883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dirty="0" err="1" smtClean="0">
                <a:solidFill>
                  <a:schemeClr val="accent6">
                    <a:lumMod val="50000"/>
                  </a:schemeClr>
                </a:solidFill>
              </a:rPr>
              <a:t>खडीसाखर</a:t>
            </a:r>
            <a:endParaRPr lang="en-US" sz="1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2">
                    <a:lumMod val="50000"/>
                  </a:schemeClr>
                </a:solidFill>
              </a:rPr>
              <a:t>पहिली</a:t>
            </a:r>
            <a:endParaRPr lang="en-US" sz="2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तिसरी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3716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bg2">
                    <a:lumMod val="50000"/>
                  </a:schemeClr>
                </a:solidFill>
              </a:rPr>
              <a:t>पाचवी</a:t>
            </a:r>
            <a:endParaRPr lang="en-US" sz="26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tx2"/>
                </a:solidFill>
              </a:rPr>
              <a:t>सहावी</a:t>
            </a:r>
            <a:endParaRPr lang="en-US" sz="26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तीळ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आठवी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75000"/>
                  </a:schemeClr>
                </a:solidFill>
              </a:rPr>
              <a:t>नववी</a:t>
            </a:r>
            <a:endParaRPr lang="en-US" sz="26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दहावी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rgbClr val="CC00CC"/>
                </a:solidFill>
              </a:rPr>
              <a:t>घरीदारी</a:t>
            </a:r>
            <a:endParaRPr lang="en-US" sz="21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8077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00FF"/>
                </a:solidFill>
              </a:rPr>
              <a:t>हसरी</a:t>
            </a:r>
            <a:endParaRPr lang="en-US" sz="2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दीन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50000"/>
                  </a:schemeClr>
                </a:solidFill>
              </a:rPr>
              <a:t>दीर</a:t>
            </a:r>
            <a:endParaRPr lang="en-US" sz="30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दीप</a:t>
            </a:r>
            <a:endParaRPr lang="en-US" sz="30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192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धीर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8991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कीचक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धीट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नीळ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नीच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नीज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नीट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पीक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पीठ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फीत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बीळ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बीड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192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कीटक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भीक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भीड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भीम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219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मीन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मीना</a:t>
            </a:r>
            <a:endParaRPr lang="en-US" sz="30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रीत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954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रीळ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वीज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वीट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वीत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खीसा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295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वीर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शीग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शीट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शीड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शीण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शीत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शीर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शीव</a:t>
            </a:r>
            <a:endParaRPr lang="en-US" sz="30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शीळ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सीता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गीर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सीमा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काकी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टाकी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बाकी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66"/>
                </a:solidFill>
              </a:rPr>
              <a:t>पालखी</a:t>
            </a:r>
            <a:endParaRPr lang="en-US" sz="26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सारखी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4478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3">
                    <a:lumMod val="50000"/>
                  </a:schemeClr>
                </a:solidFill>
              </a:rPr>
              <a:t>पारखी</a:t>
            </a:r>
            <a:endParaRPr lang="en-US" sz="26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मागील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रागीट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50000"/>
                  </a:schemeClr>
                </a:solidFill>
              </a:rPr>
              <a:t>वाघीण</a:t>
            </a:r>
            <a:endParaRPr lang="en-US" sz="26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4478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चीड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माची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आजी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भाजी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ताजी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दाजी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/>
              <a:t>फाजील</a:t>
            </a:r>
            <a:endParaRPr lang="en-US" sz="25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बाजी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राजी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माझी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काटी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जीभ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ताटी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दाटी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पाटी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वाटी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पाटील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काठी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गाठी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काडी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खाडी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गाडी</a:t>
            </a:r>
            <a:endParaRPr lang="en-US" sz="3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tx2"/>
                </a:solidFill>
              </a:rPr>
              <a:t>जीवन</a:t>
            </a:r>
            <a:endParaRPr lang="en-US" sz="27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3716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चहाडी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छडी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जाडी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झाडी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नाडी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माडी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साडी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दाढी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कढी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गढी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C000"/>
                </a:solidFill>
              </a:rPr>
              <a:t>ठीक</a:t>
            </a:r>
            <a:endParaRPr lang="en-US" sz="30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पाणी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वाणी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गाणी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शहाणी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माती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192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गती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नाती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वाती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कथील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साथी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154</Words>
  <Application>Microsoft Office PowerPoint</Application>
  <PresentationFormat>On-screen Show (4:3)</PresentationFormat>
  <Paragraphs>154</Paragraphs>
  <Slides>154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154</vt:i4>
      </vt:variant>
    </vt:vector>
  </HeadingPairs>
  <TitlesOfParts>
    <vt:vector size="155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9</cp:revision>
  <dcterms:created xsi:type="dcterms:W3CDTF">2014-05-02T11:39:22Z</dcterms:created>
  <dcterms:modified xsi:type="dcterms:W3CDTF">2014-05-03T11:10:55Z</dcterms:modified>
</cp:coreProperties>
</file>