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FF0000"/>
    <a:srgbClr val="FF0066"/>
    <a:srgbClr val="0000FF"/>
    <a:srgbClr val="00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AF8D67-4662-4665-B4F2-23F8D33C54DE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098DE-6561-46FC-B626-7191361EBF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B098DE-6561-46FC-B626-7191361EBF2F}" type="slidenum">
              <a:rPr lang="en-US" smtClean="0"/>
              <a:t>59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543F-6122-47C5-8E30-972F28ACF758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0F2C-BAC9-4A55-9CBB-749FF07DD96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543F-6122-47C5-8E30-972F28ACF758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0F2C-BAC9-4A55-9CBB-749FF07DD9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543F-6122-47C5-8E30-972F28ACF758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0F2C-BAC9-4A55-9CBB-749FF07DD9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543F-6122-47C5-8E30-972F28ACF758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0F2C-BAC9-4A55-9CBB-749FF07DD9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543F-6122-47C5-8E30-972F28ACF758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0F2C-BAC9-4A55-9CBB-749FF07DD96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543F-6122-47C5-8E30-972F28ACF758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0F2C-BAC9-4A55-9CBB-749FF07DD9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543F-6122-47C5-8E30-972F28ACF758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0F2C-BAC9-4A55-9CBB-749FF07DD9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543F-6122-47C5-8E30-972F28ACF758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0F2C-BAC9-4A55-9CBB-749FF07DD9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543F-6122-47C5-8E30-972F28ACF758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0F2C-BAC9-4A55-9CBB-749FF07DD9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543F-6122-47C5-8E30-972F28ACF758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50F2C-BAC9-4A55-9CBB-749FF07DD9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543F-6122-47C5-8E30-972F28ACF758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E950F2C-BAC9-4A55-9CBB-749FF07DD96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9A543F-6122-47C5-8E30-972F28ACF758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950F2C-BAC9-4A55-9CBB-749FF07DD96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2954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/>
              <a:t>किताब</a:t>
            </a:r>
            <a:endParaRPr lang="en-US" sz="2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447800"/>
            <a:ext cx="8991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4">
                    <a:lumMod val="50000"/>
                  </a:schemeClr>
                </a:solidFill>
              </a:rPr>
              <a:t>चिमटा</a:t>
            </a:r>
            <a:endParaRPr lang="en-US" sz="26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478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CC00FF"/>
                </a:solidFill>
              </a:rPr>
              <a:t>जिजाई</a:t>
            </a:r>
            <a:endParaRPr lang="en-US" sz="26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0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00FF"/>
                </a:solidFill>
              </a:rPr>
              <a:t>जिराफ</a:t>
            </a:r>
            <a:endParaRPr lang="en-US" sz="26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5400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2060"/>
                </a:solidFill>
              </a:rPr>
              <a:t>टिकाव</a:t>
            </a:r>
            <a:endParaRPr lang="en-US" sz="2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95400"/>
            <a:ext cx="8839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FF0000"/>
                </a:solidFill>
              </a:rPr>
              <a:t>टिपण</a:t>
            </a:r>
            <a:endParaRPr lang="en-US" sz="27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371600"/>
            <a:ext cx="8991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003366"/>
                </a:solidFill>
              </a:rPr>
              <a:t>टिळक</a:t>
            </a:r>
            <a:endParaRPr lang="en-US" sz="27000" dirty="0">
              <a:solidFill>
                <a:srgbClr val="003366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447800"/>
            <a:ext cx="8991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70C0"/>
                </a:solidFill>
              </a:rPr>
              <a:t>ठिपका</a:t>
            </a:r>
            <a:endParaRPr lang="en-US" sz="26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371600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bg2">
                    <a:lumMod val="25000"/>
                  </a:schemeClr>
                </a:solidFill>
              </a:rPr>
              <a:t>तिखट</a:t>
            </a:r>
            <a:endParaRPr lang="en-US" sz="26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तिढा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0"/>
            <a:ext cx="8991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/>
              <a:t>तिरका</a:t>
            </a:r>
            <a:endParaRPr lang="en-US" sz="27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447800"/>
            <a:ext cx="8763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00"/>
                </a:solidFill>
              </a:rPr>
              <a:t>किरण</a:t>
            </a:r>
            <a:endParaRPr lang="en-US" sz="2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954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थिटा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371600"/>
            <a:ext cx="89916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CC00FF"/>
                </a:solidFill>
              </a:rPr>
              <a:t>दिखाऊ</a:t>
            </a:r>
            <a:endParaRPr lang="en-US" sz="25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143000"/>
            <a:ext cx="8686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chemeClr val="accent2">
                    <a:lumMod val="50000"/>
                  </a:schemeClr>
                </a:solidFill>
              </a:rPr>
              <a:t>दिवस</a:t>
            </a:r>
            <a:endParaRPr lang="en-US" sz="27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447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00FF"/>
                </a:solidFill>
              </a:rPr>
              <a:t>दिवा</a:t>
            </a:r>
            <a:endParaRPr lang="en-US" sz="30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610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002060"/>
                </a:solidFill>
              </a:rPr>
              <a:t>निकड</a:t>
            </a:r>
            <a:endParaRPr lang="en-US" sz="27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371600"/>
            <a:ext cx="8991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B0F0"/>
                </a:solidFill>
              </a:rPr>
              <a:t>निखळ</a:t>
            </a:r>
            <a:endParaRPr lang="en-US" sz="26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95400"/>
            <a:ext cx="8763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bg2">
                    <a:lumMod val="25000"/>
                  </a:schemeClr>
                </a:solidFill>
              </a:rPr>
              <a:t>निचरा</a:t>
            </a:r>
            <a:endParaRPr lang="en-US" sz="26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295400"/>
            <a:ext cx="8610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FF0000"/>
                </a:solidFill>
              </a:rPr>
              <a:t>निरव</a:t>
            </a:r>
            <a:endParaRPr lang="en-US" sz="27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447800"/>
            <a:ext cx="8839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0" dirty="0" err="1" smtClean="0">
                <a:solidFill>
                  <a:schemeClr val="accent2">
                    <a:lumMod val="75000"/>
                  </a:schemeClr>
                </a:solidFill>
              </a:rPr>
              <a:t>पिचका</a:t>
            </a:r>
            <a:endParaRPr lang="en-US" sz="2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95400"/>
            <a:ext cx="88392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C00000"/>
                </a:solidFill>
              </a:rPr>
              <a:t>पिवळा</a:t>
            </a:r>
            <a:endParaRPr lang="en-US" sz="25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371600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B050"/>
                </a:solidFill>
              </a:rPr>
              <a:t>किळस</a:t>
            </a:r>
            <a:endParaRPr lang="en-US" sz="26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19200"/>
            <a:ext cx="8534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0" dirty="0" err="1" smtClean="0">
                <a:solidFill>
                  <a:srgbClr val="002060"/>
                </a:solidFill>
              </a:rPr>
              <a:t>फिकट</a:t>
            </a:r>
            <a:endParaRPr lang="en-US" sz="2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95400"/>
            <a:ext cx="8686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0" dirty="0" err="1" smtClean="0">
                <a:solidFill>
                  <a:srgbClr val="00B050"/>
                </a:solidFill>
              </a:rPr>
              <a:t>फिरवा</a:t>
            </a:r>
            <a:endParaRPr lang="en-US" sz="24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371600"/>
            <a:ext cx="8763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3">
                    <a:lumMod val="50000"/>
                  </a:schemeClr>
                </a:solidFill>
              </a:rPr>
              <a:t>बिकट</a:t>
            </a:r>
            <a:endParaRPr lang="en-US" sz="26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19200"/>
            <a:ext cx="8763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CC00FF"/>
                </a:solidFill>
              </a:rPr>
              <a:t>बिचवा</a:t>
            </a:r>
            <a:endParaRPr lang="en-US" sz="25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19200"/>
            <a:ext cx="8763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0000FF"/>
                </a:solidFill>
              </a:rPr>
              <a:t>भितरा</a:t>
            </a:r>
            <a:endParaRPr lang="en-US" sz="25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371600"/>
            <a:ext cx="88392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003366"/>
                </a:solidFill>
              </a:rPr>
              <a:t>मिसळ</a:t>
            </a:r>
            <a:endParaRPr lang="en-US" sz="25000" dirty="0">
              <a:solidFill>
                <a:srgbClr val="003366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95400"/>
            <a:ext cx="89154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C00000"/>
                </a:solidFill>
              </a:rPr>
              <a:t>मिळव</a:t>
            </a:r>
            <a:endParaRPr lang="en-US" sz="25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19200"/>
            <a:ext cx="838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5">
                    <a:lumMod val="50000"/>
                  </a:schemeClr>
                </a:solidFill>
              </a:rPr>
              <a:t>रिचव</a:t>
            </a:r>
            <a:endParaRPr lang="en-US" sz="26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954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विका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192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2060"/>
                </a:solidFill>
              </a:rPr>
              <a:t>विकास</a:t>
            </a:r>
            <a:endParaRPr lang="en-US" sz="2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47800"/>
            <a:ext cx="9144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0" dirty="0" err="1" smtClean="0">
                <a:solidFill>
                  <a:srgbClr val="7030A0"/>
                </a:solidFill>
              </a:rPr>
              <a:t>खिरापत</a:t>
            </a:r>
            <a:endParaRPr lang="en-US" sz="22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371600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CC00FF"/>
                </a:solidFill>
              </a:rPr>
              <a:t>विजार</a:t>
            </a:r>
            <a:endParaRPr lang="en-US" sz="26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371600"/>
            <a:ext cx="89916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0" dirty="0" err="1" smtClean="0"/>
              <a:t>विणकर</a:t>
            </a:r>
            <a:endParaRPr lang="en-US" sz="230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95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विभा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371600"/>
            <a:ext cx="7543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00FF"/>
                </a:solidFill>
              </a:rPr>
              <a:t>विमा</a:t>
            </a:r>
            <a:endParaRPr lang="en-US" sz="26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19200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C00000"/>
                </a:solidFill>
              </a:rPr>
              <a:t>विमान</a:t>
            </a:r>
            <a:endParaRPr lang="en-US" sz="2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371600"/>
            <a:ext cx="8534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2060"/>
                </a:solidFill>
              </a:rPr>
              <a:t>विराट</a:t>
            </a:r>
            <a:endParaRPr lang="en-US" sz="2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295400"/>
            <a:ext cx="8991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CC00FF"/>
                </a:solidFill>
              </a:rPr>
              <a:t>विलास</a:t>
            </a:r>
            <a:endParaRPr lang="en-US" sz="26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4">
                    <a:lumMod val="50000"/>
                  </a:schemeClr>
                </a:solidFill>
              </a:rPr>
              <a:t>विशाल</a:t>
            </a:r>
            <a:endParaRPr lang="en-US" sz="26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447800"/>
            <a:ext cx="8763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66"/>
                </a:solidFill>
              </a:rPr>
              <a:t>शिखर</a:t>
            </a:r>
            <a:endParaRPr lang="en-US" sz="26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371600"/>
            <a:ext cx="88392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/>
              <a:t>शिपाई</a:t>
            </a:r>
            <a:endParaRPr lang="en-US" sz="26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600200"/>
            <a:ext cx="8839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खिळा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144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chemeClr val="accent6">
                    <a:lumMod val="50000"/>
                  </a:schemeClr>
                </a:solidFill>
              </a:rPr>
              <a:t>शिमगा</a:t>
            </a:r>
            <a:endParaRPr lang="en-US" sz="25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954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शिरा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FF0000"/>
                </a:solidFill>
              </a:rPr>
              <a:t>शिलाई</a:t>
            </a:r>
            <a:endParaRPr lang="en-US" sz="2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3716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50000"/>
                  </a:schemeClr>
                </a:solidFill>
              </a:rPr>
              <a:t>शिवा</a:t>
            </a:r>
            <a:endParaRPr lang="en-US" sz="30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95400"/>
            <a:ext cx="91440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0" dirty="0" err="1" smtClean="0">
                <a:solidFill>
                  <a:srgbClr val="00B050"/>
                </a:solidFill>
              </a:rPr>
              <a:t>सिताफळ</a:t>
            </a:r>
            <a:endParaRPr lang="en-US" sz="19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954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हित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19200"/>
            <a:ext cx="838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00B050"/>
                </a:solidFill>
              </a:rPr>
              <a:t>हिरवा</a:t>
            </a:r>
            <a:endParaRPr lang="en-US" sz="26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192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7030A0"/>
                </a:solidFill>
              </a:rPr>
              <a:t>हिसका</a:t>
            </a:r>
            <a:endParaRPr lang="en-US" sz="26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19200"/>
            <a:ext cx="9144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chemeClr val="accent4">
                    <a:lumMod val="50000"/>
                  </a:schemeClr>
                </a:solidFill>
              </a:rPr>
              <a:t>हिवाळा</a:t>
            </a:r>
            <a:endParaRPr lang="en-US" sz="25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192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75000"/>
                  </a:schemeClr>
                </a:solidFill>
              </a:rPr>
              <a:t>हिरा</a:t>
            </a:r>
            <a:endParaRPr lang="en-US" sz="30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371600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rgbClr val="C00000"/>
                </a:solidFill>
              </a:rPr>
              <a:t>गिधाड</a:t>
            </a:r>
            <a:endParaRPr lang="en-US" sz="2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19200"/>
            <a:ext cx="9144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0" dirty="0" err="1" smtClean="0">
                <a:solidFill>
                  <a:srgbClr val="CC00FF"/>
                </a:solidFill>
              </a:rPr>
              <a:t>हिकमत</a:t>
            </a:r>
            <a:endParaRPr lang="en-US" sz="22000" dirty="0">
              <a:solidFill>
                <a:srgbClr val="CC00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447800"/>
            <a:ext cx="8915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chemeClr val="accent6">
                    <a:lumMod val="50000"/>
                  </a:schemeClr>
                </a:solidFill>
              </a:rPr>
              <a:t>चिकट</a:t>
            </a:r>
            <a:endParaRPr lang="en-US" sz="27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19200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chemeClr val="accent1"/>
                </a:solidFill>
              </a:rPr>
              <a:t>चिखल</a:t>
            </a:r>
            <a:endParaRPr lang="en-US" sz="270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219200"/>
            <a:ext cx="8915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1">
                    <a:lumMod val="75000"/>
                  </a:schemeClr>
                </a:solidFill>
              </a:rPr>
              <a:t>चिडका</a:t>
            </a:r>
            <a:endParaRPr lang="en-US" sz="26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</TotalTime>
  <Words>61</Words>
  <Application>Microsoft Office PowerPoint</Application>
  <PresentationFormat>On-screen Show (4:3)</PresentationFormat>
  <Paragraphs>61</Paragraphs>
  <Slides>60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1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Ravichandra</dc:creator>
  <cp:lastModifiedBy>Ravichandra</cp:lastModifiedBy>
  <cp:revision>6</cp:revision>
  <dcterms:created xsi:type="dcterms:W3CDTF">2014-05-01T04:14:44Z</dcterms:created>
  <dcterms:modified xsi:type="dcterms:W3CDTF">2014-05-01T05:06:53Z</dcterms:modified>
</cp:coreProperties>
</file>