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69.xml" ContentType="application/vnd.openxmlformats-officedocument.presentationml.slide+xml"/>
  <Override PartName="/ppt/slides/slide187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76.xml" ContentType="application/vnd.openxmlformats-officedocument.presentationml.slide+xml"/>
  <Override PartName="/ppt/slides/slide194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183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  <p:sldId id="428" r:id="rId173"/>
    <p:sldId id="429" r:id="rId174"/>
    <p:sldId id="430" r:id="rId175"/>
    <p:sldId id="431" r:id="rId176"/>
    <p:sldId id="432" r:id="rId177"/>
    <p:sldId id="433" r:id="rId178"/>
    <p:sldId id="434" r:id="rId179"/>
    <p:sldId id="435" r:id="rId180"/>
    <p:sldId id="436" r:id="rId181"/>
    <p:sldId id="437" r:id="rId182"/>
    <p:sldId id="438" r:id="rId183"/>
    <p:sldId id="439" r:id="rId184"/>
    <p:sldId id="440" r:id="rId185"/>
    <p:sldId id="441" r:id="rId186"/>
    <p:sldId id="442" r:id="rId187"/>
    <p:sldId id="443" r:id="rId188"/>
    <p:sldId id="444" r:id="rId189"/>
    <p:sldId id="445" r:id="rId190"/>
    <p:sldId id="446" r:id="rId191"/>
    <p:sldId id="447" r:id="rId192"/>
    <p:sldId id="448" r:id="rId193"/>
    <p:sldId id="449" r:id="rId194"/>
    <p:sldId id="450" r:id="rId19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00FF"/>
    <a:srgbClr val="0066FF"/>
    <a:srgbClr val="CC00CC"/>
    <a:srgbClr val="CC3300"/>
    <a:srgbClr val="0000FF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96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theme" Target="theme/theme1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F2F2B8-8416-4893-99E0-2880814A0B52}" type="datetimeFigureOut">
              <a:rPr lang="en-US" smtClean="0"/>
              <a:pPr/>
              <a:t>4/27/2014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132D09-AE00-4AE0-891C-EAA3FFA30FF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1219200"/>
            <a:ext cx="5943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कच</a:t>
            </a:r>
            <a:endParaRPr lang="en-US" sz="300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0668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खग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295400"/>
            <a:ext cx="6019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वर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6019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वळ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14400"/>
            <a:ext cx="6019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शक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144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सन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सम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कदर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कनव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906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कनक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430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कप</a:t>
            </a:r>
            <a:r>
              <a:rPr lang="en-US" sz="30000" dirty="0" err="1" smtClean="0">
                <a:solidFill>
                  <a:srgbClr val="002060"/>
                </a:solidFill>
              </a:rPr>
              <a:t>ट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0"/>
            <a:ext cx="8991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कमळ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खच</a:t>
            </a:r>
            <a:endParaRPr lang="en-US" sz="30000" dirty="0">
              <a:solidFill>
                <a:srgbClr val="7030A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कसर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कळप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खबर</a:t>
            </a:r>
            <a:endParaRPr lang="en-US" sz="300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गडप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गमक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घडव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घसट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192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चटक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066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/>
                </a:solidFill>
              </a:rPr>
              <a:t>चपळ</a:t>
            </a:r>
            <a:endParaRPr lang="en-US" sz="30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चरक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खण</a:t>
            </a:r>
            <a:endParaRPr lang="en-US" sz="300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668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जनक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झटक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707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0" dirty="0" err="1" smtClean="0">
                <a:solidFill>
                  <a:schemeClr val="accent2">
                    <a:lumMod val="75000"/>
                  </a:schemeClr>
                </a:solidFill>
              </a:rPr>
              <a:t>झळक</a:t>
            </a:r>
            <a:endParaRPr lang="en-US" sz="29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1430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टणक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1430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ठरव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219200"/>
            <a:ext cx="8686800" cy="48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ठळक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ढकल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ढवळ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तगड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तडक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066800"/>
            <a:ext cx="655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खत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तबक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50000"/>
                  </a:schemeClr>
                </a:solidFill>
              </a:rPr>
              <a:t>तरफ</a:t>
            </a:r>
            <a:endParaRPr lang="en-US" sz="30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दगड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620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दमट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143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दळण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धडक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2192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धमक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नगर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नजर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नमन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0668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खप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नयन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19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नरक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नवल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पकड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पदक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75000"/>
                  </a:schemeClr>
                </a:solidFill>
              </a:rPr>
              <a:t>पपई</a:t>
            </a:r>
            <a:endParaRPr lang="en-US" sz="30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पवन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पसर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पळस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फरक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खल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4784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500" dirty="0" err="1" smtClean="0">
                <a:solidFill>
                  <a:srgbClr val="FF3399"/>
                </a:solidFill>
              </a:rPr>
              <a:t>फलक</a:t>
            </a:r>
            <a:endParaRPr lang="en-US" sz="295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बखर</a:t>
            </a:r>
            <a:endParaRPr lang="en-US" sz="30000" dirty="0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भगर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भजन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1430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भडक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500" dirty="0" err="1" smtClean="0">
                <a:solidFill>
                  <a:srgbClr val="0070C0"/>
                </a:solidFill>
              </a:rPr>
              <a:t>भणक</a:t>
            </a:r>
            <a:endParaRPr lang="en-US" sz="295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भवन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/>
                </a:solidFill>
              </a:rPr>
              <a:t>मकर</a:t>
            </a:r>
            <a:endParaRPr lang="en-US" sz="30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मखर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मगर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8382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खल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मनन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66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मदन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500" dirty="0" err="1" smtClean="0">
                <a:solidFill>
                  <a:srgbClr val="00B050"/>
                </a:solidFill>
              </a:rPr>
              <a:t>मळभ</a:t>
            </a:r>
            <a:endParaRPr lang="en-US" sz="295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यमन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यवन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192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यज्ञ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6002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रतन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रमण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75000"/>
                  </a:schemeClr>
                </a:solidFill>
              </a:rPr>
              <a:t>रयत</a:t>
            </a:r>
            <a:endParaRPr lang="en-US" sz="30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लगत</a:t>
            </a:r>
            <a:endParaRPr lang="en-US" sz="30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3716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खळ</a:t>
            </a:r>
            <a:endParaRPr lang="en-US" sz="30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लवण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वचन</a:t>
            </a:r>
            <a:endParaRPr lang="en-US" sz="30000" dirty="0"/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वजन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वतन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/>
                </a:solidFill>
              </a:rPr>
              <a:t>वदन</a:t>
            </a:r>
            <a:endParaRPr lang="en-US" sz="30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6002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वमन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वळण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शतक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2192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शमन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षटक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C000"/>
                </a:solidFill>
              </a:rPr>
              <a:t>गज</a:t>
            </a:r>
            <a:endParaRPr lang="en-US" sz="30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500" dirty="0" err="1" smtClean="0">
                <a:solidFill>
                  <a:srgbClr val="CC3300"/>
                </a:solidFill>
              </a:rPr>
              <a:t>सकळ</a:t>
            </a:r>
            <a:endParaRPr lang="en-US" sz="295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सडक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0" dirty="0" err="1" smtClean="0">
                <a:solidFill>
                  <a:srgbClr val="CC00CC"/>
                </a:solidFill>
              </a:rPr>
              <a:t>सणक</a:t>
            </a:r>
            <a:endParaRPr lang="en-US" sz="29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सतत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सदन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447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सनई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समई</a:t>
            </a:r>
            <a:endParaRPr lang="en-US" sz="30000" dirty="0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6002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सनई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2954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सरक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54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सरळ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143000"/>
            <a:ext cx="6629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गट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हटव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हरव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हलव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8001000" cy="48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हसन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क्षण</a:t>
            </a:r>
            <a:endParaRPr lang="en-US" sz="30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2954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कट</a:t>
            </a:r>
            <a:endParaRPr lang="en-US" sz="30000" dirty="0">
              <a:solidFill>
                <a:srgbClr val="00B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0668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गड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9144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गण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75000"/>
                  </a:schemeClr>
                </a:solidFill>
              </a:rPr>
              <a:t>गत</a:t>
            </a:r>
            <a:endParaRPr lang="en-US" sz="30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3716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गप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75000"/>
                  </a:schemeClr>
                </a:solidFill>
              </a:rPr>
              <a:t>गय</a:t>
            </a:r>
            <a:endParaRPr lang="en-US" sz="30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12192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00"/>
                </a:solidFill>
              </a:rPr>
              <a:t>गर</a:t>
            </a:r>
            <a:endParaRPr lang="en-US" sz="300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गळ</a:t>
            </a:r>
            <a:endParaRPr lang="en-US" sz="30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914400"/>
            <a:ext cx="6096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घट</a:t>
            </a:r>
            <a:endParaRPr lang="en-US" sz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8382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घड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524000"/>
            <a:ext cx="5943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घन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6764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कड</a:t>
            </a:r>
            <a:endParaRPr lang="en-US" sz="30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4478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घर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4478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घळ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19200"/>
            <a:ext cx="6324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/>
                </a:solidFill>
              </a:rPr>
              <a:t>चढ</a:t>
            </a:r>
            <a:endParaRPr lang="en-US" sz="30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447800"/>
            <a:ext cx="6248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चर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4478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चल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4478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चव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192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चळ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219200"/>
            <a:ext cx="6096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छत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छळ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4478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जड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1600200"/>
            <a:ext cx="6172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कढ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जप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जय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1430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जर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1430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जल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371600"/>
            <a:ext cx="6096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झड</a:t>
            </a:r>
            <a:endParaRPr lang="en-US" sz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/>
                </a:solidFill>
              </a:rPr>
              <a:t>झळ</a:t>
            </a:r>
            <a:endParaRPr lang="en-US" sz="30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6629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/>
                </a:solidFill>
              </a:rPr>
              <a:t>टक</a:t>
            </a:r>
            <a:endParaRPr lang="en-US" sz="30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371600"/>
            <a:ext cx="6629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टर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ठग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620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डच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C000"/>
                </a:solidFill>
              </a:rPr>
              <a:t>कण</a:t>
            </a:r>
            <a:endParaRPr lang="en-US" sz="30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066800"/>
            <a:ext cx="6629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डफ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219200"/>
            <a:ext cx="6324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ढग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8382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तग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990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तप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066800"/>
            <a:ext cx="6019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तम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14400"/>
            <a:ext cx="5791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तर</a:t>
            </a:r>
            <a:endParaRPr lang="en-US" sz="30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19200"/>
            <a:ext cx="655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तळ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914400"/>
            <a:ext cx="6172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थर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0668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दड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दम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5240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कप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1295400"/>
            <a:ext cx="6172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दर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8382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/>
                </a:solidFill>
              </a:rPr>
              <a:t>दळ</a:t>
            </a:r>
            <a:endParaRPr lang="en-US" sz="300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90600"/>
            <a:ext cx="655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धग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/>
                </a:solidFill>
              </a:rPr>
              <a:t>धड</a:t>
            </a:r>
            <a:endParaRPr lang="en-US" sz="30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144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धर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0668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नग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990600"/>
            <a:ext cx="6248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75000"/>
                  </a:schemeClr>
                </a:solidFill>
              </a:rPr>
              <a:t>नट</a:t>
            </a:r>
            <a:endParaRPr lang="en-US" sz="30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457200"/>
            <a:ext cx="5562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नड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नथ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नभ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0668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कर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1143000"/>
            <a:ext cx="655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नर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8382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नस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75000"/>
                  </a:schemeClr>
                </a:solidFill>
              </a:rPr>
              <a:t>नळ</a:t>
            </a:r>
            <a:endParaRPr lang="en-US" sz="30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600200"/>
            <a:ext cx="6248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पट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1430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पत</a:t>
            </a:r>
            <a:endParaRPr lang="en-US" sz="300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पथ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1143000"/>
            <a:ext cx="6096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पद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90600"/>
            <a:ext cx="6096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पर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762000"/>
            <a:ext cx="6629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पळ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143000"/>
            <a:ext cx="655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फट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0668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कण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फड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फळ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1430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बट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066800"/>
            <a:ext cx="5715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बस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6096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बळ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1430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C000"/>
                </a:solidFill>
              </a:rPr>
              <a:t>भट</a:t>
            </a:r>
            <a:endParaRPr lang="en-US" sz="30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2192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भर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8382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मत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144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मल</a:t>
            </a:r>
            <a:endParaRPr lang="en-US" sz="30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मस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कळ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मळ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यम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90600"/>
            <a:ext cx="5791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रग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90600"/>
            <a:ext cx="5867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रच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144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रण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1430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लड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5867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लप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0668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लव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295400"/>
            <a:ext cx="6629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वग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143000"/>
            <a:ext cx="6324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वड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</TotalTime>
  <Words>194</Words>
  <Application>Microsoft Office PowerPoint</Application>
  <PresentationFormat>On-screen Show (4:3)</PresentationFormat>
  <Paragraphs>194</Paragraphs>
  <Slides>194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194</vt:i4>
      </vt:variant>
    </vt:vector>
  </HeadingPairs>
  <TitlesOfParts>
    <vt:vector size="195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13</cp:revision>
  <dcterms:created xsi:type="dcterms:W3CDTF">2014-04-26T13:34:35Z</dcterms:created>
  <dcterms:modified xsi:type="dcterms:W3CDTF">2014-04-27T12:27:21Z</dcterms:modified>
</cp:coreProperties>
</file>