
<file path=[Content_Types].xml><?xml version="1.0" encoding="utf-8"?>
<Types xmlns="http://schemas.openxmlformats.org/package/2006/content-types"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94.xml" ContentType="application/vnd.openxmlformats-officedocument.presentationml.slide+xml"/>
  <Override PartName="/ppt/slides/slide142.xml" ContentType="application/vnd.openxmlformats-officedocument.presentationml.slide+xml"/>
  <Override PartName="/ppt/slides/slide36.xml" ContentType="application/vnd.openxmlformats-officedocument.presentationml.slide+xml"/>
  <Override PartName="/ppt/slides/slide83.xml" ContentType="application/vnd.openxmlformats-officedocument.presentationml.slide+xml"/>
  <Override PartName="/ppt/slides/slide120.xml" ContentType="application/vnd.openxmlformats-officedocument.presentationml.slide+xml"/>
  <Override PartName="/ppt/slides/slide131.xml" ContentType="application/vnd.openxmlformats-officedocument.presentationml.slide+xml"/>
  <Override PartName="/ppt/slides/slide25.xml" ContentType="application/vnd.openxmlformats-officedocument.presentationml.slide+xml"/>
  <Override PartName="/ppt/slides/slide72.xml" ContentType="application/vnd.openxmlformats-officedocument.presentationml.slid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slides/slide169.xml" ContentType="application/vnd.openxmlformats-officedocument.presentationml.slide+xml"/>
  <Override PartName="/ppt/slides/slide187.xml" ContentType="application/vnd.openxmlformats-officedocument.presentationml.slide+xml"/>
  <Override PartName="/ppt/tableStyles.xml" ContentType="application/vnd.openxmlformats-officedocument.presentationml.tableStyles+xml"/>
  <Override PartName="/ppt/slides/slide129.xml" ContentType="application/vnd.openxmlformats-officedocument.presentationml.slide+xml"/>
  <Override PartName="/ppt/slides/slide147.xml" ContentType="application/vnd.openxmlformats-officedocument.presentationml.slide+xml"/>
  <Override PartName="/ppt/slides/slide158.xml" ContentType="application/vnd.openxmlformats-officedocument.presentationml.slide+xml"/>
  <Override PartName="/ppt/slides/slide176.xml" ContentType="application/vnd.openxmlformats-officedocument.presentationml.slide+xml"/>
  <Override PartName="/ppt/slides/slide194.xml" ContentType="application/vnd.openxmlformats-officedocument.presentationml.slide+xml"/>
  <Override PartName="/ppt/slides/slide99.xml" ContentType="application/vnd.openxmlformats-officedocument.presentationml.slide+xml"/>
  <Override PartName="/ppt/slides/slide118.xml" ContentType="application/vnd.openxmlformats-officedocument.presentationml.slide+xml"/>
  <Override PartName="/ppt/slides/slide136.xml" ContentType="application/vnd.openxmlformats-officedocument.presentationml.slide+xml"/>
  <Override PartName="/ppt/slides/slide165.xml" ContentType="application/vnd.openxmlformats-officedocument.presentationml.slide+xml"/>
  <Override PartName="/ppt/slides/slide183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107.xml" ContentType="application/vnd.openxmlformats-officedocument.presentationml.slide+xml"/>
  <Override PartName="/ppt/slides/slide125.xml" ContentType="application/vnd.openxmlformats-officedocument.presentationml.slide+xml"/>
  <Override PartName="/ppt/slides/slide143.xml" ContentType="application/vnd.openxmlformats-officedocument.presentationml.slide+xml"/>
  <Override PartName="/ppt/slides/slide154.xml" ContentType="application/vnd.openxmlformats-officedocument.presentationml.slide+xml"/>
  <Override PartName="/ppt/slides/slide172.xml" ContentType="application/vnd.openxmlformats-officedocument.presentationml.slide+xml"/>
  <Override PartName="/ppt/slides/slide190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s/slide114.xml" ContentType="application/vnd.openxmlformats-officedocument.presentationml.slide+xml"/>
  <Override PartName="/ppt/slides/slide132.xml" ContentType="application/vnd.openxmlformats-officedocument.presentationml.slide+xml"/>
  <Override PartName="/ppt/slides/slide150.xml" ContentType="application/vnd.openxmlformats-officedocument.presentationml.slide+xml"/>
  <Override PartName="/ppt/slides/slide161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121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slides/slide110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slides/slide159.xml" ContentType="application/vnd.openxmlformats-officedocument.presentationml.slide+xml"/>
  <Override PartName="/ppt/slides/slide188.xml" ContentType="application/vnd.openxmlformats-officedocument.presentationml.slide+xml"/>
  <Override PartName="/ppt/slides/slide119.xml" ContentType="application/vnd.openxmlformats-officedocument.presentationml.slide+xml"/>
  <Override PartName="/ppt/slides/slide148.xml" ContentType="application/vnd.openxmlformats-officedocument.presentationml.slide+xml"/>
  <Override PartName="/ppt/slides/slide166.xml" ContentType="application/vnd.openxmlformats-officedocument.presentationml.slide+xml"/>
  <Override PartName="/ppt/slides/slide177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108.xml" ContentType="application/vnd.openxmlformats-officedocument.presentationml.slide+xml"/>
  <Override PartName="/ppt/slides/slide126.xml" ContentType="application/vnd.openxmlformats-officedocument.presentationml.slide+xml"/>
  <Override PartName="/ppt/slides/slide137.xml" ContentType="application/vnd.openxmlformats-officedocument.presentationml.slide+xml"/>
  <Override PartName="/ppt/slides/slide155.xml" ContentType="application/vnd.openxmlformats-officedocument.presentationml.slide+xml"/>
  <Override PartName="/ppt/slides/slide173.xml" ContentType="application/vnd.openxmlformats-officedocument.presentationml.slide+xml"/>
  <Override PartName="/ppt/slides/slide184.xml" ContentType="application/vnd.openxmlformats-officedocument.presentationml.slide+xml"/>
  <Override PartName="/ppt/slides/slide49.xml" ContentType="application/vnd.openxmlformats-officedocument.presentationml.slide+xml"/>
  <Override PartName="/ppt/slides/slide78.xml" ContentType="application/vnd.openxmlformats-officedocument.presentationml.slide+xml"/>
  <Override PartName="/ppt/slides/slide96.xml" ContentType="application/vnd.openxmlformats-officedocument.presentationml.slide+xml"/>
  <Override PartName="/ppt/slides/slide115.xml" ContentType="application/vnd.openxmlformats-officedocument.presentationml.slide+xml"/>
  <Override PartName="/ppt/slides/slide144.xml" ContentType="application/vnd.openxmlformats-officedocument.presentationml.slide+xml"/>
  <Override PartName="/ppt/slides/slide162.xml" ContentType="application/vnd.openxmlformats-officedocument.presentationml.slide+xml"/>
  <Override PartName="/ppt/slides/slide191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s/slide122.xml" ContentType="application/vnd.openxmlformats-officedocument.presentationml.slide+xml"/>
  <Override PartName="/ppt/slides/slide133.xml" ContentType="application/vnd.openxmlformats-officedocument.presentationml.slide+xml"/>
  <Override PartName="/ppt/slides/slide151.xml" ContentType="application/vnd.openxmlformats-officedocument.presentationml.slide+xml"/>
  <Override PartName="/ppt/slides/slide180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s/slide111.xml" ContentType="application/vnd.openxmlformats-officedocument.presentationml.slide+xml"/>
  <Override PartName="/ppt/slides/slide140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89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s/slide149.xml" ContentType="application/vnd.openxmlformats-officedocument.presentationml.slide+xml"/>
  <Override PartName="/ppt/slides/slide178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38.xml" ContentType="application/vnd.openxmlformats-officedocument.presentationml.slide+xml"/>
  <Override PartName="/ppt/slides/slide167.xml" ContentType="application/vnd.openxmlformats-officedocument.presentationml.slide+xml"/>
  <Override PartName="/ppt/slides/slide185.xml" ContentType="application/vnd.openxmlformats-officedocument.presentationml.slide+xml"/>
  <Override PartName="/ppt/slides/slide79.xml" ContentType="application/vnd.openxmlformats-officedocument.presentationml.slide+xml"/>
  <Override PartName="/ppt/slides/slide109.xml" ContentType="application/vnd.openxmlformats-officedocument.presentationml.slide+xml"/>
  <Override PartName="/ppt/slides/slide127.xml" ContentType="application/vnd.openxmlformats-officedocument.presentationml.slide+xml"/>
  <Override PartName="/ppt/slides/slide145.xml" ContentType="application/vnd.openxmlformats-officedocument.presentationml.slide+xml"/>
  <Override PartName="/ppt/slides/slide156.xml" ContentType="application/vnd.openxmlformats-officedocument.presentationml.slide+xml"/>
  <Override PartName="/ppt/slides/slide174.xml" ContentType="application/vnd.openxmlformats-officedocument.presentationml.slide+xml"/>
  <Override PartName="/ppt/slides/slide192.xml" ContentType="application/vnd.openxmlformats-officedocument.presentationml.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s/slide116.xml" ContentType="application/vnd.openxmlformats-officedocument.presentationml.slide+xml"/>
  <Override PartName="/ppt/slides/slide134.xml" ContentType="application/vnd.openxmlformats-officedocument.presentationml.slide+xml"/>
  <Override PartName="/ppt/slides/slide163.xml" ContentType="application/vnd.openxmlformats-officedocument.presentationml.slide+xml"/>
  <Override PartName="/ppt/slides/slide181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05.xml" ContentType="application/vnd.openxmlformats-officedocument.presentationml.slide+xml"/>
  <Override PartName="/ppt/slides/slide123.xml" ContentType="application/vnd.openxmlformats-officedocument.presentationml.slide+xml"/>
  <Override PartName="/ppt/slides/slide141.xml" ContentType="application/vnd.openxmlformats-officedocument.presentationml.slide+xml"/>
  <Override PartName="/ppt/slides/slide152.xml" ContentType="application/vnd.openxmlformats-officedocument.presentationml.slide+xml"/>
  <Override PartName="/ppt/slides/slide170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s/slide112.xml" ContentType="application/vnd.openxmlformats-officedocument.presentationml.slide+xml"/>
  <Override PartName="/ppt/slides/slide130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20.xml" ContentType="application/vnd.openxmlformats-officedocument.presentationml.slide+xml"/>
  <Override PartName="/ppt/slides/slide168.xml" ContentType="application/vnd.openxmlformats-officedocument.presentationml.slide+xml"/>
  <Override PartName="/ppt/slides/slide179.xml" ContentType="application/vnd.openxmlformats-officedocument.presentationml.slide+xml"/>
  <Override PartName="/ppt/slides/slide139.xml" ContentType="application/vnd.openxmlformats-officedocument.presentationml.slide+xml"/>
  <Override PartName="/ppt/slides/slide157.xml" ContentType="application/vnd.openxmlformats-officedocument.presentationml.slide+xml"/>
  <Override PartName="/ppt/slides/slide186.xml" ContentType="application/vnd.openxmlformats-officedocument.presentationml.slide+xml"/>
  <Override PartName="/ppt/slides/slide98.xml" ContentType="application/vnd.openxmlformats-officedocument.presentationml.slide+xml"/>
  <Override PartName="/ppt/slides/slide117.xml" ContentType="application/vnd.openxmlformats-officedocument.presentationml.slide+xml"/>
  <Override PartName="/ppt/slides/slide128.xml" ContentType="application/vnd.openxmlformats-officedocument.presentationml.slide+xml"/>
  <Override PartName="/ppt/slides/slide146.xml" ContentType="application/vnd.openxmlformats-officedocument.presentationml.slide+xml"/>
  <Override PartName="/ppt/slides/slide164.xml" ContentType="application/vnd.openxmlformats-officedocument.presentationml.slide+xml"/>
  <Override PartName="/ppt/slides/slide175.xml" ContentType="application/vnd.openxmlformats-officedocument.presentationml.slide+xml"/>
  <Override PartName="/ppt/slides/slide193.xml" ContentType="application/vnd.openxmlformats-officedocument.presentationml.slide+xml"/>
  <Override PartName="/ppt/slides/slide8.xml" ContentType="application/vnd.openxmlformats-officedocument.presentationml.slide+xml"/>
  <Override PartName="/ppt/slides/slide69.xml" ContentType="application/vnd.openxmlformats-officedocument.presentationml.slide+xml"/>
  <Override PartName="/ppt/slides/slide87.xml" ContentType="application/vnd.openxmlformats-officedocument.presentationml.slide+xml"/>
  <Override PartName="/ppt/slides/slide106.xml" ContentType="application/vnd.openxmlformats-officedocument.presentationml.slide+xml"/>
  <Override PartName="/ppt/slides/slide124.xml" ContentType="application/vnd.openxmlformats-officedocument.presentationml.slide+xml"/>
  <Override PartName="/ppt/slides/slide135.xml" ContentType="application/vnd.openxmlformats-officedocument.presentationml.slide+xml"/>
  <Override PartName="/ppt/slides/slide153.xml" ContentType="application/vnd.openxmlformats-officedocument.presentationml.slide+xml"/>
  <Override PartName="/ppt/slides/slide171.xml" ContentType="application/vnd.openxmlformats-officedocument.presentationml.slide+xml"/>
  <Override PartName="/ppt/slides/slide182.xml" ContentType="application/vnd.openxmlformats-officedocument.presentationml.slide+xml"/>
  <Override PartName="/ppt/slides/slide29.xml" ContentType="application/vnd.openxmlformats-officedocument.presentationml.slide+xml"/>
  <Override PartName="/ppt/slides/slide76.xml" ContentType="application/vnd.openxmlformats-officedocument.presentationml.slide+xml"/>
  <Override PartName="/ppt/slides/slide113.xml" ContentType="application/vnd.openxmlformats-officedocument.presentationml.slide+xml"/>
  <Override PartName="/ppt/slides/slide160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102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43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s/slide3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334" r:id="rId79"/>
    <p:sldId id="335" r:id="rId80"/>
    <p:sldId id="336" r:id="rId81"/>
    <p:sldId id="337" r:id="rId82"/>
    <p:sldId id="338" r:id="rId83"/>
    <p:sldId id="339" r:id="rId84"/>
    <p:sldId id="340" r:id="rId85"/>
    <p:sldId id="341" r:id="rId86"/>
    <p:sldId id="342" r:id="rId87"/>
    <p:sldId id="343" r:id="rId88"/>
    <p:sldId id="344" r:id="rId89"/>
    <p:sldId id="345" r:id="rId90"/>
    <p:sldId id="346" r:id="rId91"/>
    <p:sldId id="347" r:id="rId92"/>
    <p:sldId id="348" r:id="rId93"/>
    <p:sldId id="349" r:id="rId94"/>
    <p:sldId id="350" r:id="rId95"/>
    <p:sldId id="351" r:id="rId96"/>
    <p:sldId id="352" r:id="rId97"/>
    <p:sldId id="353" r:id="rId98"/>
    <p:sldId id="354" r:id="rId99"/>
    <p:sldId id="355" r:id="rId100"/>
    <p:sldId id="356" r:id="rId101"/>
    <p:sldId id="357" r:id="rId102"/>
    <p:sldId id="358" r:id="rId103"/>
    <p:sldId id="359" r:id="rId104"/>
    <p:sldId id="360" r:id="rId105"/>
    <p:sldId id="361" r:id="rId106"/>
    <p:sldId id="362" r:id="rId107"/>
    <p:sldId id="363" r:id="rId108"/>
    <p:sldId id="364" r:id="rId109"/>
    <p:sldId id="365" r:id="rId110"/>
    <p:sldId id="366" r:id="rId111"/>
    <p:sldId id="367" r:id="rId112"/>
    <p:sldId id="368" r:id="rId113"/>
    <p:sldId id="369" r:id="rId114"/>
    <p:sldId id="370" r:id="rId115"/>
    <p:sldId id="371" r:id="rId116"/>
    <p:sldId id="372" r:id="rId117"/>
    <p:sldId id="373" r:id="rId118"/>
    <p:sldId id="374" r:id="rId119"/>
    <p:sldId id="375" r:id="rId120"/>
    <p:sldId id="376" r:id="rId121"/>
    <p:sldId id="377" r:id="rId122"/>
    <p:sldId id="378" r:id="rId123"/>
    <p:sldId id="379" r:id="rId124"/>
    <p:sldId id="380" r:id="rId125"/>
    <p:sldId id="381" r:id="rId126"/>
    <p:sldId id="382" r:id="rId127"/>
    <p:sldId id="383" r:id="rId128"/>
    <p:sldId id="384" r:id="rId129"/>
    <p:sldId id="385" r:id="rId130"/>
    <p:sldId id="386" r:id="rId131"/>
    <p:sldId id="387" r:id="rId132"/>
    <p:sldId id="388" r:id="rId133"/>
    <p:sldId id="389" r:id="rId134"/>
    <p:sldId id="390" r:id="rId135"/>
    <p:sldId id="391" r:id="rId136"/>
    <p:sldId id="392" r:id="rId137"/>
    <p:sldId id="393" r:id="rId138"/>
    <p:sldId id="394" r:id="rId139"/>
    <p:sldId id="395" r:id="rId140"/>
    <p:sldId id="396" r:id="rId141"/>
    <p:sldId id="397" r:id="rId142"/>
    <p:sldId id="398" r:id="rId143"/>
    <p:sldId id="399" r:id="rId144"/>
    <p:sldId id="400" r:id="rId145"/>
    <p:sldId id="401" r:id="rId146"/>
    <p:sldId id="402" r:id="rId147"/>
    <p:sldId id="403" r:id="rId148"/>
    <p:sldId id="404" r:id="rId149"/>
    <p:sldId id="405" r:id="rId150"/>
    <p:sldId id="406" r:id="rId151"/>
    <p:sldId id="407" r:id="rId152"/>
    <p:sldId id="408" r:id="rId153"/>
    <p:sldId id="409" r:id="rId154"/>
    <p:sldId id="410" r:id="rId155"/>
    <p:sldId id="411" r:id="rId156"/>
    <p:sldId id="412" r:id="rId157"/>
    <p:sldId id="413" r:id="rId158"/>
    <p:sldId id="414" r:id="rId159"/>
    <p:sldId id="415" r:id="rId160"/>
    <p:sldId id="416" r:id="rId161"/>
    <p:sldId id="417" r:id="rId162"/>
    <p:sldId id="418" r:id="rId163"/>
    <p:sldId id="419" r:id="rId164"/>
    <p:sldId id="420" r:id="rId165"/>
    <p:sldId id="421" r:id="rId166"/>
    <p:sldId id="422" r:id="rId167"/>
    <p:sldId id="423" r:id="rId168"/>
    <p:sldId id="424" r:id="rId169"/>
    <p:sldId id="425" r:id="rId170"/>
    <p:sldId id="426" r:id="rId171"/>
    <p:sldId id="427" r:id="rId172"/>
    <p:sldId id="428" r:id="rId173"/>
    <p:sldId id="429" r:id="rId174"/>
    <p:sldId id="430" r:id="rId175"/>
    <p:sldId id="431" r:id="rId176"/>
    <p:sldId id="432" r:id="rId177"/>
    <p:sldId id="433" r:id="rId178"/>
    <p:sldId id="434" r:id="rId179"/>
    <p:sldId id="435" r:id="rId180"/>
    <p:sldId id="436" r:id="rId181"/>
    <p:sldId id="437" r:id="rId182"/>
    <p:sldId id="438" r:id="rId183"/>
    <p:sldId id="439" r:id="rId184"/>
    <p:sldId id="440" r:id="rId185"/>
    <p:sldId id="441" r:id="rId186"/>
    <p:sldId id="442" r:id="rId187"/>
    <p:sldId id="443" r:id="rId188"/>
    <p:sldId id="444" r:id="rId189"/>
    <p:sldId id="445" r:id="rId190"/>
    <p:sldId id="446" r:id="rId191"/>
    <p:sldId id="447" r:id="rId192"/>
    <p:sldId id="448" r:id="rId193"/>
    <p:sldId id="449" r:id="rId194"/>
    <p:sldId id="450" r:id="rId19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CC00FF"/>
    <a:srgbClr val="0066FF"/>
    <a:srgbClr val="CC00CC"/>
    <a:srgbClr val="CC3300"/>
    <a:srgbClr val="0000FF"/>
    <a:srgbClr val="FF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70" Type="http://schemas.openxmlformats.org/officeDocument/2006/relationships/slide" Target="slides/slide169.xml"/><Relationship Id="rId191" Type="http://schemas.openxmlformats.org/officeDocument/2006/relationships/slide" Target="slides/slide190.xml"/><Relationship Id="rId196" Type="http://schemas.openxmlformats.org/officeDocument/2006/relationships/presProps" Target="presProp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65" Type="http://schemas.openxmlformats.org/officeDocument/2006/relationships/slide" Target="slides/slide164.xml"/><Relationship Id="rId181" Type="http://schemas.openxmlformats.org/officeDocument/2006/relationships/slide" Target="slides/slide180.xml"/><Relationship Id="rId186" Type="http://schemas.openxmlformats.org/officeDocument/2006/relationships/slide" Target="slides/slide185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slide" Target="slides/slide154.xml"/><Relationship Id="rId171" Type="http://schemas.openxmlformats.org/officeDocument/2006/relationships/slide" Target="slides/slide170.xml"/><Relationship Id="rId176" Type="http://schemas.openxmlformats.org/officeDocument/2006/relationships/slide" Target="slides/slide175.xml"/><Relationship Id="rId192" Type="http://schemas.openxmlformats.org/officeDocument/2006/relationships/slide" Target="slides/slide191.xml"/><Relationship Id="rId197" Type="http://schemas.openxmlformats.org/officeDocument/2006/relationships/viewProps" Target="view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slide" Target="slides/slide160.xml"/><Relationship Id="rId166" Type="http://schemas.openxmlformats.org/officeDocument/2006/relationships/slide" Target="slides/slide165.xml"/><Relationship Id="rId182" Type="http://schemas.openxmlformats.org/officeDocument/2006/relationships/slide" Target="slides/slide181.xml"/><Relationship Id="rId187" Type="http://schemas.openxmlformats.org/officeDocument/2006/relationships/slide" Target="slides/slide18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98" Type="http://schemas.openxmlformats.org/officeDocument/2006/relationships/theme" Target="theme/theme1.xml"/><Relationship Id="rId172" Type="http://schemas.openxmlformats.org/officeDocument/2006/relationships/slide" Target="slides/slide171.xml"/><Relationship Id="rId193" Type="http://schemas.openxmlformats.org/officeDocument/2006/relationships/slide" Target="slides/slide192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4" Type="http://schemas.openxmlformats.org/officeDocument/2006/relationships/slide" Target="slides/slide193.xml"/><Relationship Id="rId199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189" Type="http://schemas.openxmlformats.org/officeDocument/2006/relationships/slide" Target="slides/slide188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slide" Target="slides/slide178.xml"/><Relationship Id="rId195" Type="http://schemas.openxmlformats.org/officeDocument/2006/relationships/slide" Target="slides/slide194.xml"/><Relationship Id="rId190" Type="http://schemas.openxmlformats.org/officeDocument/2006/relationships/slide" Target="slides/slide189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185" Type="http://schemas.openxmlformats.org/officeDocument/2006/relationships/slide" Target="slides/slide18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slide" Target="slides/slide179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2F2B8-8416-4893-99E0-2880814A0B52}" type="datetimeFigureOut">
              <a:rPr lang="en-US" smtClean="0"/>
              <a:pPr/>
              <a:t>4/27/2014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32D09-AE00-4AE0-891C-EAA3FFA30F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2F2B8-8416-4893-99E0-2880814A0B52}" type="datetimeFigureOut">
              <a:rPr lang="en-US" smtClean="0"/>
              <a:pPr/>
              <a:t>4/27/2014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32D09-AE00-4AE0-891C-EAA3FFA30F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2F2B8-8416-4893-99E0-2880814A0B52}" type="datetimeFigureOut">
              <a:rPr lang="en-US" smtClean="0"/>
              <a:pPr/>
              <a:t>4/27/2014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32D09-AE00-4AE0-891C-EAA3FFA30F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2F2B8-8416-4893-99E0-2880814A0B52}" type="datetimeFigureOut">
              <a:rPr lang="en-US" smtClean="0"/>
              <a:pPr/>
              <a:t>4/27/2014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32D09-AE00-4AE0-891C-EAA3FFA30F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2F2B8-8416-4893-99E0-2880814A0B52}" type="datetimeFigureOut">
              <a:rPr lang="en-US" smtClean="0"/>
              <a:pPr/>
              <a:t>4/27/2014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32D09-AE00-4AE0-891C-EAA3FFA30F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2F2B8-8416-4893-99E0-2880814A0B52}" type="datetimeFigureOut">
              <a:rPr lang="en-US" smtClean="0"/>
              <a:pPr/>
              <a:t>4/27/2014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32D09-AE00-4AE0-891C-EAA3FFA30F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2F2B8-8416-4893-99E0-2880814A0B52}" type="datetimeFigureOut">
              <a:rPr lang="en-US" smtClean="0"/>
              <a:pPr/>
              <a:t>4/27/2014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32D09-AE00-4AE0-891C-EAA3FFA30F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2F2B8-8416-4893-99E0-2880814A0B52}" type="datetimeFigureOut">
              <a:rPr lang="en-US" smtClean="0"/>
              <a:pPr/>
              <a:t>4/27/2014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32D09-AE00-4AE0-891C-EAA3FFA30F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2F2B8-8416-4893-99E0-2880814A0B52}" type="datetimeFigureOut">
              <a:rPr lang="en-US" smtClean="0"/>
              <a:pPr/>
              <a:t>4/27/2014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32D09-AE00-4AE0-891C-EAA3FFA30F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2F2B8-8416-4893-99E0-2880814A0B52}" type="datetimeFigureOut">
              <a:rPr lang="en-US" smtClean="0"/>
              <a:pPr/>
              <a:t>4/27/2014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32D09-AE00-4AE0-891C-EAA3FFA30F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2F2B8-8416-4893-99E0-2880814A0B52}" type="datetimeFigureOut">
              <a:rPr lang="en-US" smtClean="0"/>
              <a:pPr/>
              <a:t>4/27/2014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D132D09-AE00-4AE0-891C-EAA3FFA30F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EF2F2B8-8416-4893-99E0-2880814A0B52}" type="datetimeFigureOut">
              <a:rPr lang="en-US" smtClean="0"/>
              <a:pPr/>
              <a:t>4/27/2014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D132D09-AE00-4AE0-891C-EAA3FFA30FF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3600" y="1219200"/>
            <a:ext cx="5943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कच</a:t>
            </a:r>
            <a:endParaRPr lang="en-US" sz="30000" dirty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066800"/>
            <a:ext cx="6705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खग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295400"/>
            <a:ext cx="6019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CC"/>
                </a:solidFill>
              </a:rPr>
              <a:t>वर</a:t>
            </a:r>
            <a:endParaRPr lang="en-US" sz="30000" dirty="0">
              <a:solidFill>
                <a:srgbClr val="CC00CC"/>
              </a:solidFill>
            </a:endParaRP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295400"/>
            <a:ext cx="6019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वळ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914400"/>
            <a:ext cx="6019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>
                    <a:lumMod val="75000"/>
                  </a:schemeClr>
                </a:solidFill>
              </a:rPr>
              <a:t>शक</a:t>
            </a:r>
            <a:endParaRPr lang="en-US" sz="30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914400"/>
            <a:ext cx="7162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66FF"/>
                </a:solidFill>
              </a:rPr>
              <a:t>सन</a:t>
            </a:r>
            <a:endParaRPr lang="en-US" sz="30000" dirty="0">
              <a:solidFill>
                <a:srgbClr val="0066FF"/>
              </a:solidFill>
            </a:endParaRP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066800"/>
            <a:ext cx="7391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3300"/>
                </a:solidFill>
              </a:rPr>
              <a:t>सम</a:t>
            </a:r>
            <a:endParaRPr lang="en-US" sz="300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9144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कदर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066800"/>
            <a:ext cx="8610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FF"/>
                </a:solidFill>
              </a:rPr>
              <a:t>कनव</a:t>
            </a:r>
            <a:endParaRPr lang="en-US" sz="30000" dirty="0">
              <a:solidFill>
                <a:srgbClr val="CC00FF"/>
              </a:solidFill>
            </a:endParaRP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990600"/>
            <a:ext cx="8839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कनक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143000"/>
            <a:ext cx="8610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कप</a:t>
            </a:r>
            <a:r>
              <a:rPr lang="en-US" sz="30000" dirty="0" err="1" smtClean="0">
                <a:solidFill>
                  <a:srgbClr val="002060"/>
                </a:solidFill>
              </a:rPr>
              <a:t>ट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14400"/>
            <a:ext cx="8991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FF"/>
                </a:solidFill>
              </a:rPr>
              <a:t>कमळ</a:t>
            </a:r>
            <a:endParaRPr lang="en-US" sz="30000" dirty="0">
              <a:solidFill>
                <a:srgbClr val="CC00FF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990600"/>
            <a:ext cx="7315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खच</a:t>
            </a:r>
            <a:endParaRPr lang="en-US" sz="30000" dirty="0">
              <a:solidFill>
                <a:srgbClr val="7030A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192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00"/>
                </a:solidFill>
              </a:rPr>
              <a:t>कसर</a:t>
            </a:r>
            <a:endParaRPr lang="en-US" sz="30000" dirty="0">
              <a:solidFill>
                <a:srgbClr val="FF3300"/>
              </a:solidFill>
            </a:endParaRP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066800"/>
            <a:ext cx="8610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FF"/>
                </a:solidFill>
              </a:rPr>
              <a:t>कळप</a:t>
            </a:r>
            <a:endParaRPr lang="en-US" sz="30000" dirty="0">
              <a:solidFill>
                <a:srgbClr val="CC00FF"/>
              </a:solidFill>
            </a:endParaRP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2192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खबर</a:t>
            </a:r>
            <a:endParaRPr lang="en-US" sz="30000" dirty="0"/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144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66FF"/>
                </a:solidFill>
              </a:rPr>
              <a:t>गडप</a:t>
            </a:r>
            <a:endParaRPr lang="en-US" sz="30000" dirty="0">
              <a:solidFill>
                <a:srgbClr val="0066FF"/>
              </a:solidFill>
            </a:endParaRP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066800"/>
            <a:ext cx="8686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>
                    <a:lumMod val="75000"/>
                  </a:schemeClr>
                </a:solidFill>
              </a:rPr>
              <a:t>गमक</a:t>
            </a:r>
            <a:endParaRPr lang="en-US" sz="30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1430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FF"/>
                </a:solidFill>
              </a:rPr>
              <a:t>घडव</a:t>
            </a:r>
            <a:endParaRPr lang="en-US" sz="30000" dirty="0">
              <a:solidFill>
                <a:srgbClr val="CC00FF"/>
              </a:solidFill>
            </a:endParaRP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192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घसट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219200"/>
            <a:ext cx="8610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FF"/>
                </a:solidFill>
              </a:rPr>
              <a:t>चटक</a:t>
            </a:r>
            <a:endParaRPr lang="en-US" sz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066800"/>
            <a:ext cx="8534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/>
                </a:solidFill>
              </a:rPr>
              <a:t>चपळ</a:t>
            </a:r>
            <a:endParaRPr lang="en-US" sz="30000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2192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/>
                </a:solidFill>
              </a:rPr>
              <a:t>चरक</a:t>
            </a:r>
            <a:endParaRPr lang="en-US" sz="30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9906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खण</a:t>
            </a:r>
            <a:endParaRPr lang="en-US" sz="30000" dirty="0"/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066800"/>
            <a:ext cx="8763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00"/>
                </a:solidFill>
              </a:rPr>
              <a:t>जनक</a:t>
            </a:r>
            <a:endParaRPr lang="en-US" sz="30000" dirty="0">
              <a:solidFill>
                <a:srgbClr val="FF3300"/>
              </a:solidFill>
            </a:endParaRP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066800"/>
            <a:ext cx="8534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FF"/>
                </a:solidFill>
              </a:rPr>
              <a:t>झटक</a:t>
            </a:r>
            <a:endParaRPr lang="en-US" sz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95400"/>
            <a:ext cx="9144000" cy="4707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0" dirty="0" err="1" smtClean="0">
                <a:solidFill>
                  <a:schemeClr val="accent2">
                    <a:lumMod val="75000"/>
                  </a:schemeClr>
                </a:solidFill>
              </a:rPr>
              <a:t>झळक</a:t>
            </a:r>
            <a:endParaRPr lang="en-US" sz="29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143000"/>
            <a:ext cx="8915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CC"/>
                </a:solidFill>
              </a:rPr>
              <a:t>टणक</a:t>
            </a:r>
            <a:endParaRPr lang="en-US" sz="30000" dirty="0">
              <a:solidFill>
                <a:srgbClr val="CC00CC"/>
              </a:solidFill>
            </a:endParaRP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1430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70C0"/>
                </a:solidFill>
              </a:rPr>
              <a:t>ठरव</a:t>
            </a:r>
            <a:endParaRPr lang="en-US" sz="30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219200"/>
            <a:ext cx="8686800" cy="4861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ठळक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219200"/>
            <a:ext cx="8610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3300"/>
                </a:solidFill>
              </a:rPr>
              <a:t>ढकल</a:t>
            </a:r>
            <a:endParaRPr lang="en-US" sz="300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295400"/>
            <a:ext cx="8534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50000"/>
                  </a:schemeClr>
                </a:solidFill>
              </a:rPr>
              <a:t>ढवळ</a:t>
            </a:r>
            <a:endParaRPr lang="en-US" sz="30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1430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99"/>
                </a:solidFill>
              </a:rPr>
              <a:t>तगड</a:t>
            </a:r>
            <a:endParaRPr lang="en-US" sz="30000" dirty="0">
              <a:solidFill>
                <a:srgbClr val="FF3399"/>
              </a:solidFill>
            </a:endParaRP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0668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66FF"/>
                </a:solidFill>
              </a:rPr>
              <a:t>तडक</a:t>
            </a:r>
            <a:endParaRPr lang="en-US" sz="30000" dirty="0">
              <a:solidFill>
                <a:srgbClr val="0066FF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066800"/>
            <a:ext cx="6553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खत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1430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3300"/>
                </a:solidFill>
              </a:rPr>
              <a:t>तबक</a:t>
            </a:r>
            <a:endParaRPr lang="en-US" sz="300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11430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bg2">
                    <a:lumMod val="50000"/>
                  </a:schemeClr>
                </a:solidFill>
              </a:rPr>
              <a:t>तरफ</a:t>
            </a:r>
            <a:endParaRPr lang="en-US" sz="30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0668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दगड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7620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00"/>
                </a:solidFill>
              </a:rPr>
              <a:t>दमट</a:t>
            </a:r>
            <a:endParaRPr lang="en-US" sz="30000" dirty="0">
              <a:solidFill>
                <a:srgbClr val="FF3300"/>
              </a:solidFill>
            </a:endParaRP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1430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दळण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143000"/>
            <a:ext cx="8839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3300"/>
                </a:solidFill>
              </a:rPr>
              <a:t>धडक</a:t>
            </a:r>
            <a:endParaRPr lang="en-US" sz="300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219200"/>
            <a:ext cx="8839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धमक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1430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70C0"/>
                </a:solidFill>
              </a:rPr>
              <a:t>नगर</a:t>
            </a:r>
            <a:endParaRPr lang="en-US" sz="30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0668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99"/>
                </a:solidFill>
              </a:rPr>
              <a:t>नजर</a:t>
            </a:r>
            <a:endParaRPr lang="en-US" sz="30000" dirty="0">
              <a:solidFill>
                <a:srgbClr val="FF3399"/>
              </a:solidFill>
            </a:endParaRP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2192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75000"/>
                  </a:schemeClr>
                </a:solidFill>
              </a:rPr>
              <a:t>नमन</a:t>
            </a:r>
            <a:endParaRPr lang="en-US" sz="300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066800"/>
            <a:ext cx="7010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F0"/>
                </a:solidFill>
              </a:rPr>
              <a:t>खप</a:t>
            </a:r>
            <a:endParaRPr lang="en-US" sz="30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1430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FF"/>
                </a:solidFill>
              </a:rPr>
              <a:t>नयन</a:t>
            </a:r>
            <a:endParaRPr lang="en-US" sz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2192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00"/>
                </a:solidFill>
              </a:rPr>
              <a:t>नरक</a:t>
            </a:r>
            <a:endParaRPr lang="en-US" sz="30000" dirty="0">
              <a:solidFill>
                <a:srgbClr val="FF3300"/>
              </a:solidFill>
            </a:endParaRP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954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नवल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0668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पकड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954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CC"/>
                </a:solidFill>
              </a:rPr>
              <a:t>पदक</a:t>
            </a:r>
            <a:endParaRPr lang="en-US" sz="30000" dirty="0">
              <a:solidFill>
                <a:srgbClr val="CC00CC"/>
              </a:solidFill>
            </a:endParaRP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3716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>
                    <a:lumMod val="75000"/>
                  </a:schemeClr>
                </a:solidFill>
              </a:rPr>
              <a:t>पपई</a:t>
            </a:r>
            <a:endParaRPr lang="en-US" sz="300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1430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पवन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1430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3300"/>
                </a:solidFill>
              </a:rPr>
              <a:t>पसर</a:t>
            </a:r>
            <a:endParaRPr lang="en-US" sz="300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2954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/>
                </a:solidFill>
              </a:rPr>
              <a:t>पळस</a:t>
            </a:r>
            <a:endParaRPr lang="en-US" sz="30000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143000"/>
            <a:ext cx="8534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/>
                </a:solidFill>
              </a:rPr>
              <a:t>फरक</a:t>
            </a:r>
            <a:endParaRPr lang="en-US" sz="300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3716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खल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19200"/>
            <a:ext cx="9144000" cy="4784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500" dirty="0" err="1" smtClean="0">
                <a:solidFill>
                  <a:srgbClr val="FF3399"/>
                </a:solidFill>
              </a:rPr>
              <a:t>फलक</a:t>
            </a:r>
            <a:endParaRPr lang="en-US" sz="29500" dirty="0">
              <a:solidFill>
                <a:srgbClr val="FF3399"/>
              </a:solidFill>
            </a:endParaRP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192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बखर</a:t>
            </a:r>
            <a:endParaRPr lang="en-US" sz="30000" dirty="0"/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1430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FF"/>
                </a:solidFill>
              </a:rPr>
              <a:t>भगर</a:t>
            </a:r>
            <a:endParaRPr lang="en-US" sz="30000" dirty="0">
              <a:solidFill>
                <a:srgbClr val="CC00FF"/>
              </a:solidFill>
            </a:endParaRP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143000"/>
            <a:ext cx="8839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>
                    <a:lumMod val="75000"/>
                  </a:schemeClr>
                </a:solidFill>
              </a:rPr>
              <a:t>भजन</a:t>
            </a:r>
            <a:endParaRPr lang="en-US" sz="30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1430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00"/>
                </a:solidFill>
              </a:rPr>
              <a:t>भडक</a:t>
            </a:r>
            <a:endParaRPr lang="en-US" sz="30000" dirty="0">
              <a:solidFill>
                <a:srgbClr val="FF3300"/>
              </a:solidFill>
            </a:endParaRP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90600"/>
            <a:ext cx="9144000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500" dirty="0" err="1" smtClean="0">
                <a:solidFill>
                  <a:srgbClr val="0070C0"/>
                </a:solidFill>
              </a:rPr>
              <a:t>भणक</a:t>
            </a:r>
            <a:endParaRPr lang="en-US" sz="295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143000"/>
            <a:ext cx="8534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CC"/>
                </a:solidFill>
              </a:rPr>
              <a:t>भवन</a:t>
            </a:r>
            <a:endParaRPr lang="en-US" sz="30000" dirty="0">
              <a:solidFill>
                <a:srgbClr val="CC00CC"/>
              </a:solidFill>
            </a:endParaRP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2954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/>
                </a:solidFill>
              </a:rPr>
              <a:t>मकर</a:t>
            </a:r>
            <a:endParaRPr lang="en-US" sz="30000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2192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/>
                </a:solidFill>
              </a:rPr>
              <a:t>मखर</a:t>
            </a:r>
            <a:endParaRPr lang="en-US" sz="300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954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/>
                </a:solidFill>
              </a:rPr>
              <a:t>मगर</a:t>
            </a:r>
            <a:endParaRPr lang="en-US" sz="30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838200"/>
            <a:ext cx="7239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FF"/>
                </a:solidFill>
              </a:rPr>
              <a:t>खल</a:t>
            </a:r>
            <a:endParaRPr lang="en-US" sz="30000" dirty="0">
              <a:solidFill>
                <a:srgbClr val="CC00FF"/>
              </a:solidFill>
            </a:endParaRPr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066800"/>
            <a:ext cx="8610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मनन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066800"/>
            <a:ext cx="8534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70C0"/>
                </a:solidFill>
              </a:rPr>
              <a:t>मदन</a:t>
            </a:r>
            <a:endParaRPr lang="en-US" sz="30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371600"/>
            <a:ext cx="8991600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500" dirty="0" err="1" smtClean="0">
                <a:solidFill>
                  <a:srgbClr val="00B050"/>
                </a:solidFill>
              </a:rPr>
              <a:t>मळभ</a:t>
            </a:r>
            <a:endParaRPr lang="en-US" sz="295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371600"/>
            <a:ext cx="8991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यमन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2954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66FF"/>
                </a:solidFill>
              </a:rPr>
              <a:t>यवन</a:t>
            </a:r>
            <a:endParaRPr lang="en-US" sz="30000" dirty="0">
              <a:solidFill>
                <a:srgbClr val="0066FF"/>
              </a:solidFill>
            </a:endParaRPr>
          </a:p>
        </p:txBody>
      </p:sp>
    </p:spTree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219200"/>
            <a:ext cx="7010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3300"/>
                </a:solidFill>
              </a:rPr>
              <a:t>यज्ञ</a:t>
            </a:r>
            <a:endParaRPr lang="en-US" sz="300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6002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FF"/>
                </a:solidFill>
              </a:rPr>
              <a:t>रतन</a:t>
            </a:r>
            <a:endParaRPr lang="en-US" sz="30000" dirty="0">
              <a:solidFill>
                <a:srgbClr val="CC00FF"/>
              </a:solidFill>
            </a:endParaRPr>
          </a:p>
        </p:txBody>
      </p:sp>
    </p:spTree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295400"/>
            <a:ext cx="8610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रमण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3716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5">
                    <a:lumMod val="75000"/>
                  </a:schemeClr>
                </a:solidFill>
              </a:rPr>
              <a:t>रयत</a:t>
            </a:r>
            <a:endParaRPr lang="en-US" sz="30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2954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लगत</a:t>
            </a:r>
            <a:endParaRPr lang="en-US" sz="30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371600"/>
            <a:ext cx="7315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खळ</a:t>
            </a:r>
            <a:endParaRPr lang="en-US" sz="30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295400"/>
            <a:ext cx="8686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लवण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371600"/>
            <a:ext cx="8915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वचन</a:t>
            </a:r>
            <a:endParaRPr lang="en-US" sz="30000" dirty="0"/>
          </a:p>
        </p:txBody>
      </p:sp>
    </p:spTree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2192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FF"/>
                </a:solidFill>
              </a:rPr>
              <a:t>वजन</a:t>
            </a:r>
            <a:endParaRPr lang="en-US" sz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4478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FF"/>
                </a:solidFill>
              </a:rPr>
              <a:t>वतन</a:t>
            </a:r>
            <a:endParaRPr lang="en-US" sz="30000" dirty="0">
              <a:solidFill>
                <a:srgbClr val="CC00FF"/>
              </a:solidFill>
            </a:endParaRPr>
          </a:p>
        </p:txBody>
      </p:sp>
    </p:spTree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13716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/>
                </a:solidFill>
              </a:rPr>
              <a:t>वदन</a:t>
            </a:r>
            <a:endParaRPr lang="en-US" sz="30000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600200"/>
            <a:ext cx="8534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/>
                </a:solidFill>
              </a:rPr>
              <a:t>वमन</a:t>
            </a:r>
            <a:endParaRPr lang="en-US" sz="30000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219200"/>
            <a:ext cx="8839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/>
                </a:solidFill>
              </a:rPr>
              <a:t>वळण</a:t>
            </a:r>
            <a:endParaRPr lang="en-US" sz="300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524000"/>
            <a:ext cx="8610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75000"/>
                  </a:schemeClr>
                </a:solidFill>
              </a:rPr>
              <a:t>शतक</a:t>
            </a:r>
            <a:endParaRPr lang="en-US" sz="300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219200"/>
            <a:ext cx="8763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99"/>
                </a:solidFill>
              </a:rPr>
              <a:t>शमन</a:t>
            </a:r>
            <a:endParaRPr lang="en-US" sz="30000" dirty="0">
              <a:solidFill>
                <a:srgbClr val="FF3399"/>
              </a:solidFill>
            </a:endParaRPr>
          </a:p>
        </p:txBody>
      </p:sp>
    </p:spTree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3716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FF"/>
                </a:solidFill>
              </a:rPr>
              <a:t>षटक</a:t>
            </a:r>
            <a:endParaRPr lang="en-US" sz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219200"/>
            <a:ext cx="6934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C000"/>
                </a:solidFill>
              </a:rPr>
              <a:t>गज</a:t>
            </a:r>
            <a:endParaRPr lang="en-US" sz="300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371600"/>
            <a:ext cx="8991600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500" dirty="0" err="1" smtClean="0">
                <a:solidFill>
                  <a:srgbClr val="CC3300"/>
                </a:solidFill>
              </a:rPr>
              <a:t>सकळ</a:t>
            </a:r>
            <a:endParaRPr lang="en-US" sz="295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295400"/>
            <a:ext cx="8534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/>
                </a:solidFill>
              </a:rPr>
              <a:t>सडक</a:t>
            </a:r>
            <a:endParaRPr lang="en-US" sz="30000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371600"/>
            <a:ext cx="89916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0" dirty="0" err="1" smtClean="0">
                <a:solidFill>
                  <a:srgbClr val="CC00CC"/>
                </a:solidFill>
              </a:rPr>
              <a:t>सणक</a:t>
            </a:r>
            <a:endParaRPr lang="en-US" sz="29000" dirty="0">
              <a:solidFill>
                <a:srgbClr val="CC00CC"/>
              </a:solidFill>
            </a:endParaRPr>
          </a:p>
        </p:txBody>
      </p:sp>
    </p:spTree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5240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सतत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192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66FF"/>
                </a:solidFill>
              </a:rPr>
              <a:t>सदन</a:t>
            </a:r>
            <a:endParaRPr lang="en-US" sz="30000" dirty="0">
              <a:solidFill>
                <a:srgbClr val="0066FF"/>
              </a:solidFill>
            </a:endParaRPr>
          </a:p>
        </p:txBody>
      </p:sp>
    </p:spTree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4478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सनई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716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समई</a:t>
            </a:r>
            <a:endParaRPr lang="en-US" sz="30000" dirty="0"/>
          </a:p>
        </p:txBody>
      </p:sp>
    </p:spTree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600200"/>
            <a:ext cx="8610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F0"/>
                </a:solidFill>
              </a:rPr>
              <a:t>सनई</a:t>
            </a:r>
            <a:endParaRPr lang="en-US" sz="30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1295400"/>
            <a:ext cx="8610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75000"/>
                  </a:schemeClr>
                </a:solidFill>
              </a:rPr>
              <a:t>सरक</a:t>
            </a:r>
            <a:endParaRPr lang="en-US" sz="30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295400"/>
            <a:ext cx="8610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/>
                </a:solidFill>
              </a:rPr>
              <a:t>सरळ</a:t>
            </a:r>
            <a:endParaRPr lang="en-US" sz="30000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143000"/>
            <a:ext cx="6629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66FF"/>
                </a:solidFill>
              </a:rPr>
              <a:t>गट</a:t>
            </a:r>
            <a:endParaRPr lang="en-US" sz="30000" dirty="0">
              <a:solidFill>
                <a:srgbClr val="0066FF"/>
              </a:solidFill>
            </a:endParaRPr>
          </a:p>
        </p:txBody>
      </p:sp>
    </p:spTree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2954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/>
                </a:solidFill>
              </a:rPr>
              <a:t>हटव</a:t>
            </a:r>
            <a:endParaRPr lang="en-US" sz="30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3716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FF"/>
                </a:solidFill>
              </a:rPr>
              <a:t>हरव</a:t>
            </a:r>
            <a:endParaRPr lang="en-US" sz="30000" dirty="0">
              <a:solidFill>
                <a:srgbClr val="CC00FF"/>
              </a:solidFill>
            </a:endParaRPr>
          </a:p>
        </p:txBody>
      </p:sp>
    </p:spTree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2192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हलव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219200"/>
            <a:ext cx="8001000" cy="4861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00"/>
                </a:solidFill>
              </a:rPr>
              <a:t>हसन</a:t>
            </a:r>
            <a:endParaRPr lang="en-US" sz="30000" dirty="0">
              <a:solidFill>
                <a:srgbClr val="FF3300"/>
              </a:solidFill>
            </a:endParaRPr>
          </a:p>
        </p:txBody>
      </p:sp>
    </p:spTree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2192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क्षण</a:t>
            </a:r>
            <a:endParaRPr lang="en-US" sz="30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1295400"/>
            <a:ext cx="6705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कट</a:t>
            </a:r>
            <a:endParaRPr lang="en-US" sz="30000" dirty="0">
              <a:solidFill>
                <a:srgbClr val="00B05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066800"/>
            <a:ext cx="6858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गड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914400"/>
            <a:ext cx="7010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गण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990600"/>
            <a:ext cx="7086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>
                    <a:lumMod val="75000"/>
                  </a:schemeClr>
                </a:solidFill>
              </a:rPr>
              <a:t>गत</a:t>
            </a:r>
            <a:endParaRPr lang="en-US" sz="300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371600"/>
            <a:ext cx="6858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FF"/>
                </a:solidFill>
              </a:rPr>
              <a:t>गप</a:t>
            </a:r>
            <a:endParaRPr lang="en-US" sz="30000" dirty="0">
              <a:solidFill>
                <a:srgbClr val="CC00FF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914400"/>
            <a:ext cx="7010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2">
                    <a:lumMod val="75000"/>
                  </a:schemeClr>
                </a:solidFill>
              </a:rPr>
              <a:t>गय</a:t>
            </a:r>
            <a:endParaRPr lang="en-US" sz="30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1219200"/>
            <a:ext cx="6400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00"/>
                </a:solidFill>
              </a:rPr>
              <a:t>गर</a:t>
            </a:r>
            <a:endParaRPr lang="en-US" sz="30000" dirty="0">
              <a:solidFill>
                <a:srgbClr val="FF33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143000"/>
            <a:ext cx="7010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गळ</a:t>
            </a:r>
            <a:endParaRPr lang="en-US" sz="300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914400"/>
            <a:ext cx="6096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घट</a:t>
            </a:r>
            <a:endParaRPr lang="en-US" sz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838200"/>
            <a:ext cx="6400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घड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524000"/>
            <a:ext cx="5943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CC"/>
                </a:solidFill>
              </a:rPr>
              <a:t>घन</a:t>
            </a:r>
            <a:endParaRPr lang="en-US" sz="30000" dirty="0">
              <a:solidFill>
                <a:srgbClr val="CC00CC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676400"/>
            <a:ext cx="7086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कड</a:t>
            </a:r>
            <a:endParaRPr lang="en-US" sz="300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1447800"/>
            <a:ext cx="6477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घर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447800"/>
            <a:ext cx="7010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F0"/>
                </a:solidFill>
              </a:rPr>
              <a:t>घळ</a:t>
            </a:r>
            <a:endParaRPr lang="en-US" sz="30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219200"/>
            <a:ext cx="6324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/>
                </a:solidFill>
              </a:rPr>
              <a:t>चढ</a:t>
            </a:r>
            <a:endParaRPr lang="en-US" sz="30000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447800"/>
            <a:ext cx="6248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/>
                </a:solidFill>
              </a:rPr>
              <a:t>चर</a:t>
            </a:r>
            <a:endParaRPr lang="en-US" sz="30000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447800"/>
            <a:ext cx="6477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/>
                </a:solidFill>
              </a:rPr>
              <a:t>चल</a:t>
            </a:r>
            <a:endParaRPr lang="en-US" sz="30000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447800"/>
            <a:ext cx="6934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3300"/>
                </a:solidFill>
              </a:rPr>
              <a:t>चव</a:t>
            </a:r>
            <a:endParaRPr lang="en-US" sz="300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219200"/>
            <a:ext cx="6477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99"/>
                </a:solidFill>
              </a:rPr>
              <a:t>चळ</a:t>
            </a:r>
            <a:endParaRPr lang="en-US" sz="30000" dirty="0">
              <a:solidFill>
                <a:srgbClr val="FF3399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1219200"/>
            <a:ext cx="6096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FF"/>
                </a:solidFill>
              </a:rPr>
              <a:t>छत</a:t>
            </a:r>
            <a:endParaRPr lang="en-US" sz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066800"/>
            <a:ext cx="7239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छळ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447800"/>
            <a:ext cx="7162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जड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52600" y="1600200"/>
            <a:ext cx="6172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कढ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219200"/>
            <a:ext cx="6477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जप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143000"/>
            <a:ext cx="6400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जय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143000"/>
            <a:ext cx="7010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66FF"/>
                </a:solidFill>
              </a:rPr>
              <a:t>जर</a:t>
            </a:r>
            <a:endParaRPr lang="en-US" sz="30000" dirty="0">
              <a:solidFill>
                <a:srgbClr val="0066FF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143000"/>
            <a:ext cx="6477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3300"/>
                </a:solidFill>
              </a:rPr>
              <a:t>जल</a:t>
            </a:r>
            <a:endParaRPr lang="en-US" sz="300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371600"/>
            <a:ext cx="6096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झड</a:t>
            </a:r>
            <a:endParaRPr lang="en-US" sz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990600"/>
            <a:ext cx="6934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/>
                </a:solidFill>
              </a:rPr>
              <a:t>झळ</a:t>
            </a:r>
            <a:endParaRPr lang="en-US" sz="30000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990600"/>
            <a:ext cx="6629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2"/>
                </a:solidFill>
              </a:rPr>
              <a:t>टक</a:t>
            </a:r>
            <a:endParaRPr lang="en-US" sz="300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371600"/>
            <a:ext cx="6629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/>
                </a:solidFill>
              </a:rPr>
              <a:t>टर</a:t>
            </a:r>
            <a:endParaRPr lang="en-US" sz="30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990600"/>
            <a:ext cx="7086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ठग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762000"/>
            <a:ext cx="6400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डच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219200"/>
            <a:ext cx="7239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C000"/>
                </a:solidFill>
              </a:rPr>
              <a:t>कण</a:t>
            </a:r>
            <a:endParaRPr lang="en-US" sz="300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1066800"/>
            <a:ext cx="6629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70C0"/>
                </a:solidFill>
              </a:rPr>
              <a:t>डफ</a:t>
            </a:r>
            <a:endParaRPr lang="en-US" sz="30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1219200"/>
            <a:ext cx="6324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F0"/>
                </a:solidFill>
              </a:rPr>
              <a:t>ढग</a:t>
            </a:r>
            <a:endParaRPr lang="en-US" sz="30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838200"/>
            <a:ext cx="6705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तग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990600"/>
            <a:ext cx="7162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तप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1066800"/>
            <a:ext cx="6019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FF"/>
                </a:solidFill>
              </a:rPr>
              <a:t>तम</a:t>
            </a:r>
            <a:endParaRPr lang="en-US" sz="30000" dirty="0">
              <a:solidFill>
                <a:srgbClr val="CC00FF"/>
              </a:solidFill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914400"/>
            <a:ext cx="5791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तर</a:t>
            </a:r>
            <a:endParaRPr lang="en-US" sz="30000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219200"/>
            <a:ext cx="6553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तळ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914400"/>
            <a:ext cx="6172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CC"/>
                </a:solidFill>
              </a:rPr>
              <a:t>थर</a:t>
            </a:r>
            <a:endParaRPr lang="en-US" sz="30000" dirty="0">
              <a:solidFill>
                <a:srgbClr val="CC00CC"/>
              </a:solidFill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1066800"/>
            <a:ext cx="7086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FF"/>
                </a:solidFill>
              </a:rPr>
              <a:t>दड</a:t>
            </a:r>
            <a:endParaRPr lang="en-US" sz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990600"/>
            <a:ext cx="7239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FF"/>
                </a:solidFill>
              </a:rPr>
              <a:t>दम</a:t>
            </a:r>
            <a:endParaRPr lang="en-US" sz="30000" dirty="0">
              <a:solidFill>
                <a:srgbClr val="CC00F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524000"/>
            <a:ext cx="7086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कप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1295400"/>
            <a:ext cx="6172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66FF"/>
                </a:solidFill>
              </a:rPr>
              <a:t>दर</a:t>
            </a:r>
            <a:endParaRPr lang="en-US" sz="30000" dirty="0">
              <a:solidFill>
                <a:srgbClr val="0066FF"/>
              </a:solidFill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838200"/>
            <a:ext cx="6705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/>
                </a:solidFill>
              </a:rPr>
              <a:t>दळ</a:t>
            </a:r>
            <a:endParaRPr lang="en-US" sz="30000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990600"/>
            <a:ext cx="6553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/>
                </a:solidFill>
              </a:rPr>
              <a:t>धग</a:t>
            </a:r>
            <a:endParaRPr lang="en-US" sz="30000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066800"/>
            <a:ext cx="7315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2"/>
                </a:solidFill>
              </a:rPr>
              <a:t>धड</a:t>
            </a:r>
            <a:endParaRPr lang="en-US" sz="300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914400"/>
            <a:ext cx="6477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/>
                </a:solidFill>
              </a:rPr>
              <a:t>धर</a:t>
            </a:r>
            <a:endParaRPr lang="en-US" sz="30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066800"/>
            <a:ext cx="6858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FF"/>
                </a:solidFill>
              </a:rPr>
              <a:t>नग</a:t>
            </a:r>
            <a:endParaRPr lang="en-US" sz="30000" dirty="0">
              <a:solidFill>
                <a:srgbClr val="CC00FF"/>
              </a:solidFill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990600"/>
            <a:ext cx="6248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5">
                    <a:lumMod val="75000"/>
                  </a:schemeClr>
                </a:solidFill>
              </a:rPr>
              <a:t>नट</a:t>
            </a:r>
            <a:endParaRPr lang="en-US" sz="30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457200"/>
            <a:ext cx="5562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99"/>
                </a:solidFill>
              </a:rPr>
              <a:t>नड</a:t>
            </a:r>
            <a:endParaRPr lang="en-US" sz="30000" dirty="0">
              <a:solidFill>
                <a:srgbClr val="FF3399"/>
              </a:solidFill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219200"/>
            <a:ext cx="6781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F0"/>
                </a:solidFill>
              </a:rPr>
              <a:t>नथ</a:t>
            </a:r>
            <a:endParaRPr lang="en-US" sz="30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990600"/>
            <a:ext cx="6705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नभ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066800"/>
            <a:ext cx="6705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कर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76400" y="1143000"/>
            <a:ext cx="6553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नर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838200"/>
            <a:ext cx="6400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3300"/>
                </a:solidFill>
              </a:rPr>
              <a:t>नस</a:t>
            </a:r>
            <a:endParaRPr lang="en-US" sz="300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371600"/>
            <a:ext cx="7162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5">
                    <a:lumMod val="75000"/>
                  </a:schemeClr>
                </a:solidFill>
              </a:rPr>
              <a:t>नळ</a:t>
            </a:r>
            <a:endParaRPr lang="en-US" sz="30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1600200"/>
            <a:ext cx="6248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पट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1143000"/>
            <a:ext cx="7162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पत</a:t>
            </a:r>
            <a:endParaRPr lang="en-US" sz="30000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219200"/>
            <a:ext cx="6781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CC"/>
                </a:solidFill>
              </a:rPr>
              <a:t>पथ</a:t>
            </a:r>
            <a:endParaRPr lang="en-US" sz="30000" dirty="0">
              <a:solidFill>
                <a:srgbClr val="CC00CC"/>
              </a:solidFill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1143000"/>
            <a:ext cx="6096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पद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990600"/>
            <a:ext cx="6096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F0"/>
                </a:solidFill>
              </a:rPr>
              <a:t>पर</a:t>
            </a:r>
            <a:endParaRPr lang="en-US" sz="30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762000"/>
            <a:ext cx="6629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पळ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1143000"/>
            <a:ext cx="6553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99"/>
                </a:solidFill>
              </a:rPr>
              <a:t>फट</a:t>
            </a:r>
            <a:endParaRPr lang="en-US" sz="30000" dirty="0">
              <a:solidFill>
                <a:srgbClr val="FF3399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066800"/>
            <a:ext cx="6858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FF"/>
                </a:solidFill>
              </a:rPr>
              <a:t>कण</a:t>
            </a:r>
            <a:endParaRPr lang="en-US" sz="30000" dirty="0">
              <a:solidFill>
                <a:srgbClr val="CC00FF"/>
              </a:solidFill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143000"/>
            <a:ext cx="7086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फड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990600"/>
            <a:ext cx="7162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66FF"/>
                </a:solidFill>
              </a:rPr>
              <a:t>फळ</a:t>
            </a:r>
            <a:endParaRPr lang="en-US" sz="30000" dirty="0">
              <a:solidFill>
                <a:srgbClr val="0066FF"/>
              </a:solidFill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143000"/>
            <a:ext cx="6400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75000"/>
                  </a:schemeClr>
                </a:solidFill>
              </a:rPr>
              <a:t>बट</a:t>
            </a:r>
            <a:endParaRPr lang="en-US" sz="300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1066800"/>
            <a:ext cx="5715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बस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990600"/>
            <a:ext cx="6096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बळ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143000"/>
            <a:ext cx="6858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C000"/>
                </a:solidFill>
              </a:rPr>
              <a:t>भट</a:t>
            </a:r>
            <a:endParaRPr lang="en-US" sz="300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219200"/>
            <a:ext cx="6477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75000"/>
                  </a:schemeClr>
                </a:solidFill>
              </a:rPr>
              <a:t>भर</a:t>
            </a:r>
            <a:endParaRPr lang="en-US" sz="300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838200"/>
            <a:ext cx="6400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CC"/>
                </a:solidFill>
              </a:rPr>
              <a:t>मत</a:t>
            </a:r>
            <a:endParaRPr lang="en-US" sz="30000" dirty="0">
              <a:solidFill>
                <a:srgbClr val="CC00CC"/>
              </a:solidFill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914400"/>
            <a:ext cx="7010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मल</a:t>
            </a:r>
            <a:endParaRPr lang="en-US" sz="30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990600"/>
            <a:ext cx="6781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66FF"/>
                </a:solidFill>
              </a:rPr>
              <a:t>मस</a:t>
            </a:r>
            <a:endParaRPr lang="en-US" sz="30000" dirty="0">
              <a:solidFill>
                <a:srgbClr val="0066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2954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66FF"/>
                </a:solidFill>
              </a:rPr>
              <a:t>कळ</a:t>
            </a:r>
            <a:endParaRPr lang="en-US" sz="30000" dirty="0">
              <a:solidFill>
                <a:srgbClr val="0066FF"/>
              </a:solidFill>
            </a:endParaRP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990600"/>
            <a:ext cx="6781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3300"/>
                </a:solidFill>
              </a:rPr>
              <a:t>मळ</a:t>
            </a:r>
            <a:endParaRPr lang="en-US" sz="300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219200"/>
            <a:ext cx="6477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यम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990600"/>
            <a:ext cx="5791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2">
                    <a:lumMod val="50000"/>
                  </a:schemeClr>
                </a:solidFill>
              </a:rPr>
              <a:t>रग</a:t>
            </a:r>
            <a:endParaRPr lang="en-US" sz="30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990600"/>
            <a:ext cx="5867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/>
                </a:solidFill>
              </a:rPr>
              <a:t>रच</a:t>
            </a:r>
            <a:endParaRPr lang="en-US" sz="30000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914400"/>
            <a:ext cx="6400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99"/>
                </a:solidFill>
              </a:rPr>
              <a:t>रण</a:t>
            </a:r>
            <a:endParaRPr lang="en-US" sz="30000" dirty="0">
              <a:solidFill>
                <a:srgbClr val="FF3399"/>
              </a:solidFill>
            </a:endParaRP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143000"/>
            <a:ext cx="7239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75000"/>
                  </a:schemeClr>
                </a:solidFill>
              </a:rPr>
              <a:t>लड</a:t>
            </a:r>
            <a:endParaRPr lang="en-US" sz="30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143000"/>
            <a:ext cx="5867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bg2">
                    <a:lumMod val="25000"/>
                  </a:schemeClr>
                </a:solidFill>
              </a:rPr>
              <a:t>लप</a:t>
            </a:r>
            <a:endParaRPr lang="en-US" sz="30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066800"/>
            <a:ext cx="6934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लव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295400"/>
            <a:ext cx="6629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वग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143000"/>
            <a:ext cx="6324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F0"/>
                </a:solidFill>
              </a:rPr>
              <a:t>वड</a:t>
            </a:r>
            <a:endParaRPr lang="en-US" sz="30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122</TotalTime>
  <Words>194</Words>
  <Application>Microsoft Office PowerPoint</Application>
  <PresentationFormat>On-screen Show (4:3)</PresentationFormat>
  <Paragraphs>194</Paragraphs>
  <Slides>194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194</vt:i4>
      </vt:variant>
    </vt:vector>
  </HeadingPairs>
  <TitlesOfParts>
    <vt:vector size="195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Slide 69</vt:lpstr>
      <vt:lpstr>Slide 70</vt:lpstr>
      <vt:lpstr>Slide 71</vt:lpstr>
      <vt:lpstr>Slide 72</vt:lpstr>
      <vt:lpstr>Slide 73</vt:lpstr>
      <vt:lpstr>Slide 74</vt:lpstr>
      <vt:lpstr>Slide 75</vt:lpstr>
      <vt:lpstr>Slide 76</vt:lpstr>
      <vt:lpstr>Slide 77</vt:lpstr>
      <vt:lpstr>Slide 78</vt:lpstr>
      <vt:lpstr>Slide 79</vt:lpstr>
      <vt:lpstr>Slide 80</vt:lpstr>
      <vt:lpstr>Slide 81</vt:lpstr>
      <vt:lpstr>Slide 82</vt:lpstr>
      <vt:lpstr>Slide 83</vt:lpstr>
      <vt:lpstr>Slide 84</vt:lpstr>
      <vt:lpstr>Slide 85</vt:lpstr>
      <vt:lpstr>Slide 86</vt:lpstr>
      <vt:lpstr>Slide 87</vt:lpstr>
      <vt:lpstr>Slide 88</vt:lpstr>
      <vt:lpstr>Slide 89</vt:lpstr>
      <vt:lpstr>Slide 90</vt:lpstr>
      <vt:lpstr>Slide 91</vt:lpstr>
      <vt:lpstr>Slide 92</vt:lpstr>
      <vt:lpstr>Slide 93</vt:lpstr>
      <vt:lpstr>Slide 94</vt:lpstr>
      <vt:lpstr>Slide 95</vt:lpstr>
      <vt:lpstr>Slide 96</vt:lpstr>
      <vt:lpstr>Slide 97</vt:lpstr>
      <vt:lpstr>Slide 98</vt:lpstr>
      <vt:lpstr>Slide 99</vt:lpstr>
      <vt:lpstr>Slide 100</vt:lpstr>
      <vt:lpstr>Slide 101</vt:lpstr>
      <vt:lpstr>Slide 102</vt:lpstr>
      <vt:lpstr>Slide 103</vt:lpstr>
      <vt:lpstr>Slide 104</vt:lpstr>
      <vt:lpstr>Slide 105</vt:lpstr>
      <vt:lpstr>Slide 106</vt:lpstr>
      <vt:lpstr>Slide 107</vt:lpstr>
      <vt:lpstr>Slide 108</vt:lpstr>
      <vt:lpstr>Slide 109</vt:lpstr>
      <vt:lpstr>Slide 110</vt:lpstr>
      <vt:lpstr>Slide 111</vt:lpstr>
      <vt:lpstr>Slide 112</vt:lpstr>
      <vt:lpstr>Slide 113</vt:lpstr>
      <vt:lpstr>Slide 114</vt:lpstr>
      <vt:lpstr>Slide 115</vt:lpstr>
      <vt:lpstr>Slide 116</vt:lpstr>
      <vt:lpstr>Slide 117</vt:lpstr>
      <vt:lpstr>Slide 118</vt:lpstr>
      <vt:lpstr>Slide 119</vt:lpstr>
      <vt:lpstr>Slide 120</vt:lpstr>
      <vt:lpstr>Slide 121</vt:lpstr>
      <vt:lpstr>Slide 122</vt:lpstr>
      <vt:lpstr>Slide 123</vt:lpstr>
      <vt:lpstr>Slide 124</vt:lpstr>
      <vt:lpstr>Slide 125</vt:lpstr>
      <vt:lpstr>Slide 126</vt:lpstr>
      <vt:lpstr>Slide 127</vt:lpstr>
      <vt:lpstr>Slide 128</vt:lpstr>
      <vt:lpstr>Slide 129</vt:lpstr>
      <vt:lpstr>Slide 130</vt:lpstr>
      <vt:lpstr>Slide 131</vt:lpstr>
      <vt:lpstr>Slide 132</vt:lpstr>
      <vt:lpstr>Slide 133</vt:lpstr>
      <vt:lpstr>Slide 134</vt:lpstr>
      <vt:lpstr>Slide 135</vt:lpstr>
      <vt:lpstr>Slide 136</vt:lpstr>
      <vt:lpstr>Slide 137</vt:lpstr>
      <vt:lpstr>Slide 138</vt:lpstr>
      <vt:lpstr>Slide 139</vt:lpstr>
      <vt:lpstr>Slide 140</vt:lpstr>
      <vt:lpstr>Slide 141</vt:lpstr>
      <vt:lpstr>Slide 142</vt:lpstr>
      <vt:lpstr>Slide 143</vt:lpstr>
      <vt:lpstr>Slide 144</vt:lpstr>
      <vt:lpstr>Slide 145</vt:lpstr>
      <vt:lpstr>Slide 146</vt:lpstr>
      <vt:lpstr>Slide 147</vt:lpstr>
      <vt:lpstr>Slide 148</vt:lpstr>
      <vt:lpstr>Slide 149</vt:lpstr>
      <vt:lpstr>Slide 150</vt:lpstr>
      <vt:lpstr>Slide 151</vt:lpstr>
      <vt:lpstr>Slide 152</vt:lpstr>
      <vt:lpstr>Slide 153</vt:lpstr>
      <vt:lpstr>Slide 154</vt:lpstr>
      <vt:lpstr>Slide 155</vt:lpstr>
      <vt:lpstr>Slide 156</vt:lpstr>
      <vt:lpstr>Slide 157</vt:lpstr>
      <vt:lpstr>Slide 158</vt:lpstr>
      <vt:lpstr>Slide 159</vt:lpstr>
      <vt:lpstr>Slide 160</vt:lpstr>
      <vt:lpstr>Slide 161</vt:lpstr>
      <vt:lpstr>Slide 162</vt:lpstr>
      <vt:lpstr>Slide 163</vt:lpstr>
      <vt:lpstr>Slide 164</vt:lpstr>
      <vt:lpstr>Slide 165</vt:lpstr>
      <vt:lpstr>Slide 166</vt:lpstr>
      <vt:lpstr>Slide 167</vt:lpstr>
      <vt:lpstr>Slide 168</vt:lpstr>
      <vt:lpstr>Slide 169</vt:lpstr>
      <vt:lpstr>Slide 170</vt:lpstr>
      <vt:lpstr>Slide 171</vt:lpstr>
      <vt:lpstr>Slide 172</vt:lpstr>
      <vt:lpstr>Slide 173</vt:lpstr>
      <vt:lpstr>Slide 174</vt:lpstr>
      <vt:lpstr>Slide 175</vt:lpstr>
      <vt:lpstr>Slide 176</vt:lpstr>
      <vt:lpstr>Slide 177</vt:lpstr>
      <vt:lpstr>Slide 178</vt:lpstr>
      <vt:lpstr>Slide 179</vt:lpstr>
      <vt:lpstr>Slide 180</vt:lpstr>
      <vt:lpstr>Slide 181</vt:lpstr>
      <vt:lpstr>Slide 182</vt:lpstr>
      <vt:lpstr>Slide 183</vt:lpstr>
      <vt:lpstr>Slide 184</vt:lpstr>
      <vt:lpstr>Slide 185</vt:lpstr>
      <vt:lpstr>Slide 186</vt:lpstr>
      <vt:lpstr>Slide 187</vt:lpstr>
      <vt:lpstr>Slide 188</vt:lpstr>
      <vt:lpstr>Slide 189</vt:lpstr>
      <vt:lpstr>Slide 190</vt:lpstr>
      <vt:lpstr>Slide 191</vt:lpstr>
      <vt:lpstr>Slide 192</vt:lpstr>
      <vt:lpstr>Slide 193</vt:lpstr>
      <vt:lpstr>Slide 194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Ravichandra</dc:creator>
  <cp:lastModifiedBy>Ravichandra</cp:lastModifiedBy>
  <cp:revision>13</cp:revision>
  <dcterms:created xsi:type="dcterms:W3CDTF">2014-04-26T13:34:35Z</dcterms:created>
  <dcterms:modified xsi:type="dcterms:W3CDTF">2014-04-27T12:27:21Z</dcterms:modified>
</cp:coreProperties>
</file>