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CC00CC"/>
    <a:srgbClr val="990033"/>
    <a:srgbClr val="663300"/>
    <a:srgbClr val="6600FF"/>
    <a:srgbClr val="FF00FF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5D6900-CA02-4B91-B9C3-A31DDD555608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F8B4FE-6059-4785-9FC7-781429F6B8C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कंठ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नंद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पंख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पंप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बंद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बंड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00FF"/>
                </a:solidFill>
              </a:rPr>
              <a:t>मंद</a:t>
            </a:r>
            <a:endParaRPr lang="en-US" sz="30000" dirty="0">
              <a:solidFill>
                <a:srgbClr val="66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90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00"/>
                </a:solidFill>
              </a:rPr>
              <a:t>मंच</a:t>
            </a:r>
            <a:endParaRPr lang="en-US" sz="30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रंक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रंग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शंख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14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कंद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संत</a:t>
            </a:r>
            <a:endParaRPr lang="en-US" sz="30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90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संप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90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हंस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कुंकू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663300"/>
                </a:solidFill>
              </a:rPr>
              <a:t>कुंचला</a:t>
            </a:r>
            <a:endParaRPr lang="en-US" sz="27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00"/>
                </a:solidFill>
              </a:rPr>
              <a:t>खुंटी</a:t>
            </a:r>
            <a:endParaRPr lang="en-US" sz="30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गुंड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घुंगरू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चंदन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चंपा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खंड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जंगल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3300"/>
                </a:solidFill>
              </a:rPr>
              <a:t>टिंगल</a:t>
            </a:r>
            <a:endParaRPr lang="en-US" sz="27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डिंक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ढंग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752600"/>
            <a:ext cx="8686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00B0F0"/>
                </a:solidFill>
              </a:rPr>
              <a:t>तंजावर</a:t>
            </a:r>
            <a:endParaRPr lang="en-US" sz="23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तंतू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002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/>
              <a:t>थंडगार</a:t>
            </a:r>
            <a:endParaRPr lang="en-US" sz="23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00"/>
                </a:solidFill>
              </a:rPr>
              <a:t>दांडके</a:t>
            </a:r>
            <a:endParaRPr lang="en-US" sz="27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धंदा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नंदा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खंत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पंकज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फंदी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बंडल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7640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6600FF"/>
                </a:solidFill>
              </a:rPr>
              <a:t>भांगलण</a:t>
            </a:r>
            <a:endParaRPr lang="en-US" sz="21000" dirty="0">
              <a:solidFill>
                <a:srgbClr val="6600FF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मंगल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मंदा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यंदा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3300"/>
                </a:solidFill>
              </a:rPr>
              <a:t>रंजक</a:t>
            </a:r>
            <a:endParaRPr lang="en-US" sz="30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लंका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76400"/>
            <a:ext cx="88392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002060"/>
                </a:solidFill>
              </a:rPr>
              <a:t>लंबोदर</a:t>
            </a:r>
            <a:endParaRPr lang="en-US" sz="2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गंड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3300"/>
                </a:solidFill>
              </a:rPr>
              <a:t>लांब</a:t>
            </a:r>
            <a:endParaRPr lang="en-US" sz="30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लंगडी</a:t>
            </a:r>
            <a:endParaRPr lang="en-US" sz="300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वांगे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50000"/>
                  </a:schemeClr>
                </a:solidFill>
              </a:rPr>
              <a:t>वंदन</a:t>
            </a:r>
            <a:endParaRPr lang="en-US" sz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वंदना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906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7030A0"/>
                </a:solidFill>
              </a:rPr>
              <a:t>चांदणी</a:t>
            </a:r>
            <a:endParaRPr lang="en-US" sz="27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002060"/>
                </a:solidFill>
              </a:rPr>
              <a:t>सदानंद</a:t>
            </a:r>
            <a:endParaRPr lang="en-US" sz="2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गांधी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मंदी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धुंदी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छंद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सुंदर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0668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गंधक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मंदार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0668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मंदिर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002060"/>
                </a:solidFill>
              </a:rPr>
              <a:t>सतरंजी</a:t>
            </a:r>
            <a:endParaRPr lang="en-US" sz="2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डंक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3300"/>
                </a:solidFill>
              </a:rPr>
              <a:t>थंड</a:t>
            </a:r>
            <a:endParaRPr lang="en-US" sz="30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दंड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64</Words>
  <Application>Microsoft Office PowerPoint</Application>
  <PresentationFormat>On-screen Show (4:3)</PresentationFormat>
  <Paragraphs>64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4</cp:revision>
  <dcterms:created xsi:type="dcterms:W3CDTF">2014-05-08T05:55:46Z</dcterms:created>
  <dcterms:modified xsi:type="dcterms:W3CDTF">2014-05-08T06:59:37Z</dcterms:modified>
</cp:coreProperties>
</file>