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0000FF"/>
    <a:srgbClr val="CC00CC"/>
    <a:srgbClr val="990033"/>
    <a:srgbClr val="663300"/>
    <a:srgbClr val="6600FF"/>
    <a:srgbClr val="FF00FF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C5D6900-CA02-4B91-B9C3-A31DDD555608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F8B4FE-6059-4785-9FC7-781429F6B8C6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9906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कंठ</a:t>
            </a:r>
            <a:endParaRPr lang="en-US" sz="30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नंद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पंख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144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पंप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बंद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बंड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9906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00FF"/>
                </a:solidFill>
              </a:rPr>
              <a:t>मंद</a:t>
            </a:r>
            <a:endParaRPr lang="en-US" sz="30000" dirty="0">
              <a:solidFill>
                <a:srgbClr val="6600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990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00"/>
                </a:solidFill>
              </a:rPr>
              <a:t>मंच</a:t>
            </a:r>
            <a:endParaRPr lang="en-US" sz="300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रंक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10668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रंग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शंख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9144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कंद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संत</a:t>
            </a:r>
            <a:endParaRPr lang="en-US" sz="30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990600"/>
            <a:ext cx="7391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संप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990600"/>
            <a:ext cx="7239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हंस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कुंकू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066800"/>
            <a:ext cx="86868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663300"/>
                </a:solidFill>
              </a:rPr>
              <a:t>कुंचला</a:t>
            </a:r>
            <a:endParaRPr lang="en-US" sz="27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906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3300"/>
                </a:solidFill>
              </a:rPr>
              <a:t>खुंटी</a:t>
            </a:r>
            <a:endParaRPr lang="en-US" sz="300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990600"/>
            <a:ext cx="7543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गुंड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990600"/>
            <a:ext cx="8763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घुंगरू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0668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चंदन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144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चंपा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990600"/>
            <a:ext cx="7620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B050"/>
                </a:solidFill>
              </a:rPr>
              <a:t>खंड</a:t>
            </a:r>
            <a:endParaRPr lang="en-US" sz="300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जंगल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90600"/>
            <a:ext cx="8610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003300"/>
                </a:solidFill>
              </a:rPr>
              <a:t>टिंगल</a:t>
            </a:r>
            <a:endParaRPr lang="en-US" sz="270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0668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FF"/>
                </a:solidFill>
              </a:rPr>
              <a:t>डिंक</a:t>
            </a:r>
            <a:endParaRPr lang="en-US" sz="30000" dirty="0">
              <a:solidFill>
                <a:srgbClr val="FF00FF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0668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1">
                    <a:lumMod val="50000"/>
                  </a:schemeClr>
                </a:solidFill>
              </a:rPr>
              <a:t>ढंग</a:t>
            </a:r>
            <a:endParaRPr lang="en-US" sz="30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752600"/>
            <a:ext cx="86868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00B0F0"/>
                </a:solidFill>
              </a:rPr>
              <a:t>तंजावर</a:t>
            </a:r>
            <a:endParaRPr lang="en-US" sz="230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तंतू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0020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/>
              <a:t>थंडगार</a:t>
            </a:r>
            <a:endParaRPr lang="en-US" sz="23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066800"/>
            <a:ext cx="82296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FF0000"/>
                </a:solidFill>
              </a:rPr>
              <a:t>दांडके</a:t>
            </a:r>
            <a:endParaRPr lang="en-US" sz="27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धंदा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990600"/>
            <a:ext cx="746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नंदा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7030A0"/>
                </a:solidFill>
              </a:rPr>
              <a:t>खंत</a:t>
            </a:r>
            <a:endParaRPr lang="en-US" sz="30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90600"/>
            <a:ext cx="8458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पंकज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फंदी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9906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/>
                </a:solidFill>
              </a:rPr>
              <a:t>बंडल</a:t>
            </a:r>
            <a:endParaRPr lang="en-US" sz="30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676400"/>
            <a:ext cx="91440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0" dirty="0" err="1" smtClean="0">
                <a:solidFill>
                  <a:srgbClr val="6600FF"/>
                </a:solidFill>
              </a:rPr>
              <a:t>भांगलण</a:t>
            </a:r>
            <a:endParaRPr lang="en-US" sz="21000" dirty="0">
              <a:solidFill>
                <a:srgbClr val="6600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144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3">
                    <a:lumMod val="50000"/>
                  </a:schemeClr>
                </a:solidFill>
              </a:rPr>
              <a:t>मंगल</a:t>
            </a:r>
            <a:endParaRPr lang="en-US" sz="30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066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मंदा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75000"/>
                  </a:schemeClr>
                </a:solidFill>
              </a:rPr>
              <a:t>यंदा</a:t>
            </a:r>
            <a:endParaRPr lang="en-US" sz="30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990600"/>
            <a:ext cx="8686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3300"/>
                </a:solidFill>
              </a:rPr>
              <a:t>रंजक</a:t>
            </a:r>
            <a:endParaRPr lang="en-US" sz="30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8305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लंका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676400"/>
            <a:ext cx="88392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002060"/>
                </a:solidFill>
              </a:rPr>
              <a:t>लंबोदर</a:t>
            </a:r>
            <a:endParaRPr lang="en-US" sz="2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144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गंड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990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3300"/>
                </a:solidFill>
              </a:rPr>
              <a:t>लांब</a:t>
            </a:r>
            <a:endParaRPr lang="en-US" sz="30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10668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/>
              <a:t>लंगडी</a:t>
            </a:r>
            <a:endParaRPr lang="en-US" sz="300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066800"/>
            <a:ext cx="79248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00"/>
                </a:solidFill>
              </a:rPr>
              <a:t>वांगे</a:t>
            </a:r>
            <a:endParaRPr lang="en-US" sz="30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9144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tx2">
                    <a:lumMod val="50000"/>
                  </a:schemeClr>
                </a:solidFill>
              </a:rPr>
              <a:t>वंदन</a:t>
            </a:r>
            <a:endParaRPr lang="en-US" sz="30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वंदना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90600"/>
            <a:ext cx="9144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0" dirty="0" err="1" smtClean="0">
                <a:solidFill>
                  <a:srgbClr val="7030A0"/>
                </a:solidFill>
              </a:rPr>
              <a:t>चांदणी</a:t>
            </a:r>
            <a:endParaRPr lang="en-US" sz="270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37160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002060"/>
                </a:solidFill>
              </a:rPr>
              <a:t>सदानंद</a:t>
            </a:r>
            <a:endParaRPr lang="en-US" sz="2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1430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990033"/>
                </a:solidFill>
              </a:rPr>
              <a:t>गांधी</a:t>
            </a:r>
            <a:endParaRPr lang="en-US" sz="30000" dirty="0">
              <a:solidFill>
                <a:srgbClr val="990033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0668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4">
                    <a:lumMod val="50000"/>
                  </a:schemeClr>
                </a:solidFill>
              </a:rPr>
              <a:t>मंदी</a:t>
            </a:r>
            <a:endParaRPr lang="en-US" sz="30000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95400" y="990600"/>
            <a:ext cx="7848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00000"/>
                </a:solidFill>
              </a:rPr>
              <a:t>धुंदी</a:t>
            </a:r>
            <a:endParaRPr lang="en-US" sz="30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990600"/>
            <a:ext cx="7696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6">
                    <a:lumMod val="50000"/>
                  </a:schemeClr>
                </a:solidFill>
              </a:rPr>
              <a:t>छंद</a:t>
            </a:r>
            <a:endParaRPr lang="en-US" sz="30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066800"/>
            <a:ext cx="8153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2060"/>
                </a:solidFill>
              </a:rPr>
              <a:t>सुंदर</a:t>
            </a:r>
            <a:endParaRPr lang="en-US" sz="30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8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CC00CC"/>
                </a:solidFill>
              </a:rPr>
              <a:t>गंधक</a:t>
            </a:r>
            <a:endParaRPr lang="en-US" sz="30000" dirty="0">
              <a:solidFill>
                <a:srgbClr val="CC00CC"/>
              </a:solidFill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990600"/>
            <a:ext cx="8839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0000FF"/>
                </a:solidFill>
              </a:rPr>
              <a:t>मंदार</a:t>
            </a:r>
            <a:endParaRPr lang="en-US" sz="30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066800"/>
            <a:ext cx="8915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मंदिर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95400"/>
            <a:ext cx="914400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0" dirty="0" err="1" smtClean="0">
                <a:solidFill>
                  <a:srgbClr val="002060"/>
                </a:solidFill>
              </a:rPr>
              <a:t>सतरंजी</a:t>
            </a:r>
            <a:endParaRPr lang="en-US" sz="23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1066800"/>
            <a:ext cx="80772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chemeClr val="accent2">
                    <a:lumMod val="50000"/>
                  </a:schemeClr>
                </a:solidFill>
              </a:rPr>
              <a:t>डंक</a:t>
            </a:r>
            <a:endParaRPr lang="en-US" sz="30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14400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663300"/>
                </a:solidFill>
              </a:rPr>
              <a:t>थंड</a:t>
            </a:r>
            <a:endParaRPr lang="en-US" sz="30000" dirty="0">
              <a:solidFill>
                <a:srgbClr val="6633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990600"/>
            <a:ext cx="77724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 err="1" smtClean="0">
                <a:solidFill>
                  <a:srgbClr val="FF0066"/>
                </a:solidFill>
              </a:rPr>
              <a:t>दंड</a:t>
            </a:r>
            <a:endParaRPr lang="en-US" sz="30000" dirty="0">
              <a:solidFill>
                <a:srgbClr val="FF0066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</TotalTime>
  <Words>64</Words>
  <Application>Microsoft Office PowerPoint</Application>
  <PresentationFormat>On-screen Show (4:3)</PresentationFormat>
  <Paragraphs>64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Ravichandra</dc:creator>
  <cp:lastModifiedBy>Ravichandra</cp:lastModifiedBy>
  <cp:revision>4</cp:revision>
  <dcterms:created xsi:type="dcterms:W3CDTF">2014-05-08T05:55:46Z</dcterms:created>
  <dcterms:modified xsi:type="dcterms:W3CDTF">2014-05-08T06:59:37Z</dcterms:modified>
</cp:coreProperties>
</file>