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333300"/>
    <a:srgbClr val="008080"/>
    <a:srgbClr val="003300"/>
    <a:srgbClr val="996600"/>
    <a:srgbClr val="CC3300"/>
    <a:srgbClr val="800080"/>
    <a:srgbClr val="990033"/>
    <a:srgbClr val="6633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DA38-6261-4F5F-979A-F819579DB51A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83076-7F22-4D98-916E-F6E5BC923B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DA38-6261-4F5F-979A-F819579DB51A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83076-7F22-4D98-916E-F6E5BC923B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DA38-6261-4F5F-979A-F819579DB51A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83076-7F22-4D98-916E-F6E5BC923B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DA38-6261-4F5F-979A-F819579DB51A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83076-7F22-4D98-916E-F6E5BC923B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DA38-6261-4F5F-979A-F819579DB51A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83076-7F22-4D98-916E-F6E5BC923B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DA38-6261-4F5F-979A-F819579DB51A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83076-7F22-4D98-916E-F6E5BC923B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DA38-6261-4F5F-979A-F819579DB51A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83076-7F22-4D98-916E-F6E5BC923B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DA38-6261-4F5F-979A-F819579DB51A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83076-7F22-4D98-916E-F6E5BC923B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DA38-6261-4F5F-979A-F819579DB51A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83076-7F22-4D98-916E-F6E5BC923B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DA38-6261-4F5F-979A-F819579DB51A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83076-7F22-4D98-916E-F6E5BC923B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7DA38-6261-4F5F-979A-F819579DB51A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2383076-7F22-4D98-916E-F6E5BC923B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C7DA38-6261-4F5F-979A-F819579DB51A}" type="datetimeFigureOut">
              <a:rPr lang="en-US" smtClean="0"/>
              <a:pPr/>
              <a:t>5/5/2014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2383076-7F22-4D98-916E-F6E5BC923BE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12192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केक</a:t>
            </a:r>
            <a:endParaRPr lang="en-US" sz="30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1430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5">
                    <a:lumMod val="50000"/>
                  </a:schemeClr>
                </a:solidFill>
              </a:rPr>
              <a:t>चेव</a:t>
            </a:r>
            <a:endParaRPr lang="en-US" sz="30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90600"/>
            <a:ext cx="8915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जेवण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0668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>
                    <a:lumMod val="75000"/>
                  </a:schemeClr>
                </a:solidFill>
              </a:rPr>
              <a:t>तेल</a:t>
            </a:r>
            <a:endParaRPr lang="en-US" sz="30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1430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तेरा</a:t>
            </a:r>
            <a:endParaRPr lang="en-US" sz="30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430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तेवीस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066800"/>
            <a:ext cx="8763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थेऊर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0668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थेट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0668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देऊळ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1143000"/>
            <a:ext cx="7315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देव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0668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देठ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2192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केस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76400" y="11430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>
                    <a:lumMod val="75000"/>
                  </a:schemeClr>
                </a:solidFill>
              </a:rPr>
              <a:t>देश</a:t>
            </a:r>
            <a:endParaRPr lang="en-US" sz="30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1430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नेम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1430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>
                    <a:lumMod val="75000"/>
                  </a:schemeClr>
                </a:solidFill>
              </a:rPr>
              <a:t>पेटी</a:t>
            </a:r>
            <a:endParaRPr lang="en-US" sz="30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11430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990033"/>
                </a:solidFill>
              </a:rPr>
              <a:t>पेढा</a:t>
            </a:r>
            <a:endParaRPr lang="en-US" sz="300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430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800080"/>
                </a:solidFill>
              </a:rPr>
              <a:t>पेरणी</a:t>
            </a:r>
            <a:endParaRPr lang="en-US" sz="30000" dirty="0">
              <a:solidFill>
                <a:srgbClr val="80008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1430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663300"/>
                </a:solidFill>
              </a:rPr>
              <a:t>पेरू</a:t>
            </a:r>
            <a:endParaRPr lang="en-US" sz="30000" dirty="0">
              <a:solidFill>
                <a:srgbClr val="663300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1430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फेड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2192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फेटा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1430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8080"/>
                </a:solidFill>
              </a:rPr>
              <a:t>फेरा</a:t>
            </a:r>
            <a:endParaRPr lang="en-US" sz="30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1430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3300"/>
                </a:solidFill>
              </a:rPr>
              <a:t>बेट</a:t>
            </a:r>
            <a:endParaRPr lang="en-US" sz="30000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1219200"/>
            <a:ext cx="7315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केर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1430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3300"/>
                </a:solidFill>
              </a:rPr>
              <a:t>बेरीज</a:t>
            </a:r>
            <a:endParaRPr lang="en-US" sz="30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0668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996600"/>
                </a:solidFill>
              </a:rPr>
              <a:t>भेळ</a:t>
            </a:r>
            <a:endParaRPr lang="en-US" sz="30000" dirty="0">
              <a:solidFill>
                <a:srgbClr val="996600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430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भेकड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430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75000"/>
                  </a:schemeClr>
                </a:solidFill>
              </a:rPr>
              <a:t>भेसळ</a:t>
            </a:r>
            <a:endParaRPr lang="en-US" sz="30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2192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मेळ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1430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>
                    <a:lumMod val="50000"/>
                  </a:schemeClr>
                </a:solidFill>
              </a:rPr>
              <a:t>मेण</a:t>
            </a:r>
            <a:endParaRPr lang="en-US" sz="30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1430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रेटा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1430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990033"/>
                </a:solidFill>
              </a:rPr>
              <a:t>रेडा</a:t>
            </a:r>
            <a:endParaRPr lang="en-US" sz="300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1430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00"/>
                </a:solidFill>
              </a:rPr>
              <a:t>रेती</a:t>
            </a:r>
            <a:endParaRPr lang="en-US" sz="30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0668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3300"/>
                </a:solidFill>
              </a:rPr>
              <a:t>रेघ</a:t>
            </a:r>
            <a:endParaRPr lang="en-US" sz="30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0668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केळ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1430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लेक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2192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996600"/>
                </a:solidFill>
              </a:rPr>
              <a:t>लेख</a:t>
            </a:r>
            <a:endParaRPr lang="en-US" sz="30000" dirty="0">
              <a:solidFill>
                <a:srgbClr val="996600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0668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3300"/>
                </a:solidFill>
              </a:rPr>
              <a:t>लेप</a:t>
            </a:r>
            <a:endParaRPr lang="en-US" sz="30000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143000"/>
            <a:ext cx="8839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996600"/>
                </a:solidFill>
              </a:rPr>
              <a:t>लेकरू</a:t>
            </a:r>
            <a:endParaRPr lang="en-US" sz="30000" dirty="0">
              <a:solidFill>
                <a:srgbClr val="996600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430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लेखन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143000"/>
            <a:ext cx="8686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वेसण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1430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वेस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0668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>
                    <a:lumMod val="50000"/>
                  </a:schemeClr>
                </a:solidFill>
              </a:rPr>
              <a:t>वेग</a:t>
            </a:r>
            <a:endParaRPr lang="en-US" sz="30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1430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वेच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11430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वेड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52600" y="1066800"/>
            <a:ext cx="739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खेळ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1430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वेढा</a:t>
            </a:r>
            <a:endParaRPr lang="en-US" sz="300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990600"/>
            <a:ext cx="7315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वेत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066800"/>
            <a:ext cx="7391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990033"/>
                </a:solidFill>
              </a:rPr>
              <a:t>वेल</a:t>
            </a:r>
            <a:endParaRPr lang="en-US" sz="300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668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शेकरू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1430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8080"/>
                </a:solidFill>
              </a:rPr>
              <a:t>शेगडी</a:t>
            </a:r>
            <a:endParaRPr lang="en-US" sz="30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2192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50000"/>
                  </a:schemeClr>
                </a:solidFill>
              </a:rPr>
              <a:t>शेठ</a:t>
            </a:r>
            <a:endParaRPr lang="en-US" sz="30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430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75000"/>
                  </a:schemeClr>
                </a:solidFill>
              </a:rPr>
              <a:t>शेटजी</a:t>
            </a:r>
            <a:endParaRPr lang="en-US" sz="30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0668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शेत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0668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800080"/>
                </a:solidFill>
              </a:rPr>
              <a:t>शेला</a:t>
            </a:r>
            <a:endParaRPr lang="en-US" sz="30000" dirty="0">
              <a:solidFill>
                <a:srgbClr val="800080"/>
              </a:solidFill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0668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3300"/>
                </a:solidFill>
              </a:rPr>
              <a:t>शेव</a:t>
            </a:r>
            <a:endParaRPr lang="en-US" sz="30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1430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खेप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1430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333300"/>
                </a:solidFill>
              </a:rPr>
              <a:t>सेतू</a:t>
            </a:r>
            <a:endParaRPr lang="en-US" sz="30000" dirty="0">
              <a:solidFill>
                <a:srgbClr val="333300"/>
              </a:solidFill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1143000"/>
            <a:ext cx="7162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663300"/>
                </a:solidFill>
              </a:rPr>
              <a:t>हेर</a:t>
            </a:r>
            <a:endParaRPr lang="en-US" sz="30000" dirty="0">
              <a:solidFill>
                <a:srgbClr val="663300"/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1430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हेकट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0668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75000"/>
                  </a:schemeClr>
                </a:solidFill>
              </a:rPr>
              <a:t>क्षेम</a:t>
            </a:r>
            <a:endParaRPr lang="en-US" sz="30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668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केवडा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066800"/>
            <a:ext cx="8839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रेशीम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219200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C00000"/>
                </a:solidFill>
              </a:rPr>
              <a:t>लेझीम</a:t>
            </a:r>
            <a:endParaRPr lang="en-US" sz="27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143000"/>
            <a:ext cx="87630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0" dirty="0" err="1" smtClean="0">
                <a:solidFill>
                  <a:schemeClr val="accent4">
                    <a:lumMod val="75000"/>
                  </a:schemeClr>
                </a:solidFill>
              </a:rPr>
              <a:t>टेकडी</a:t>
            </a:r>
            <a:endParaRPr lang="en-US" sz="29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430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शेगडी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8382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शेपटी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0668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>
                    <a:lumMod val="75000"/>
                  </a:schemeClr>
                </a:solidFill>
              </a:rPr>
              <a:t>चेक</a:t>
            </a:r>
            <a:endParaRPr lang="en-US" sz="30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066800"/>
            <a:ext cx="8610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996600"/>
                </a:solidFill>
              </a:rPr>
              <a:t>ढेकूण</a:t>
            </a:r>
            <a:endParaRPr lang="en-US" sz="30000" dirty="0">
              <a:solidFill>
                <a:srgbClr val="996600"/>
              </a:solidFill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0668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बेडूक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143000"/>
            <a:ext cx="8839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FF0066"/>
                </a:solidFill>
              </a:rPr>
              <a:t>पाळणे</a:t>
            </a:r>
            <a:endParaRPr lang="en-US" sz="27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143000"/>
            <a:ext cx="85344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0" dirty="0" err="1" smtClean="0">
                <a:solidFill>
                  <a:schemeClr val="accent2">
                    <a:lumMod val="50000"/>
                  </a:schemeClr>
                </a:solidFill>
              </a:rPr>
              <a:t>रताळे</a:t>
            </a:r>
            <a:endParaRPr lang="en-US" sz="29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143000"/>
            <a:ext cx="8686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990033"/>
                </a:solidFill>
              </a:rPr>
              <a:t>फुटाणे</a:t>
            </a:r>
            <a:endParaRPr lang="en-US" sz="270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066800"/>
            <a:ext cx="8763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महेश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0668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>
                    <a:lumMod val="75000"/>
                  </a:schemeClr>
                </a:solidFill>
              </a:rPr>
              <a:t>रमेश</a:t>
            </a:r>
            <a:endParaRPr lang="en-US" sz="30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192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सुरेश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430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दिनेश</a:t>
            </a:r>
            <a:endParaRPr lang="en-US" sz="30000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668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पातेले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90600"/>
            <a:ext cx="8915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चेतन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143000"/>
            <a:ext cx="8458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7030A0"/>
                </a:solidFill>
              </a:rPr>
              <a:t>देवघर</a:t>
            </a:r>
            <a:endParaRPr lang="en-US" sz="27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1430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देवी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1430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800080"/>
                </a:solidFill>
              </a:rPr>
              <a:t>पेटी</a:t>
            </a:r>
            <a:endParaRPr lang="en-US" sz="30000" dirty="0">
              <a:solidFill>
                <a:srgbClr val="800080"/>
              </a:solidFill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1430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C3300"/>
                </a:solidFill>
              </a:rPr>
              <a:t>मेथी</a:t>
            </a:r>
            <a:endParaRPr lang="en-US" sz="30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1430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996600"/>
                </a:solidFill>
              </a:rPr>
              <a:t>रेखा</a:t>
            </a:r>
            <a:endParaRPr lang="en-US" sz="30000" dirty="0">
              <a:solidFill>
                <a:srgbClr val="996600"/>
              </a:solidFill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1430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3300"/>
                </a:solidFill>
              </a:rPr>
              <a:t>रेचक</a:t>
            </a:r>
            <a:endParaRPr lang="en-US" sz="30000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430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शेवगा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143000"/>
            <a:ext cx="8991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8080"/>
                </a:solidFill>
              </a:rPr>
              <a:t>घेवडा</a:t>
            </a:r>
            <a:endParaRPr lang="en-US" sz="30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143000"/>
            <a:ext cx="8763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333300"/>
                </a:solidFill>
              </a:rPr>
              <a:t>केवडा</a:t>
            </a:r>
            <a:endParaRPr lang="en-US" sz="30000" dirty="0">
              <a:solidFill>
                <a:srgbClr val="333300"/>
              </a:solidFill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1430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66"/>
                </a:solidFill>
              </a:rPr>
              <a:t>मेख</a:t>
            </a:r>
            <a:endParaRPr lang="en-US" sz="300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668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CC"/>
                </a:solidFill>
              </a:rPr>
              <a:t>चेतना</a:t>
            </a:r>
            <a:endParaRPr lang="en-US" sz="30000" dirty="0">
              <a:solidFill>
                <a:srgbClr val="FF33CC"/>
              </a:solidFill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1430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75000"/>
                  </a:schemeClr>
                </a:solidFill>
              </a:rPr>
              <a:t>रेती</a:t>
            </a:r>
            <a:endParaRPr lang="en-US" sz="30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</TotalTime>
  <Words>90</Words>
  <Application>Microsoft Office PowerPoint</Application>
  <PresentationFormat>On-screen Show (4:3)</PresentationFormat>
  <Paragraphs>90</Paragraphs>
  <Slides>90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90</vt:i4>
      </vt:variant>
    </vt:vector>
  </HeadingPairs>
  <TitlesOfParts>
    <vt:vector size="91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Slide 78</vt:lpstr>
      <vt:lpstr>Slide 79</vt:lpstr>
      <vt:lpstr>Slide 80</vt:lpstr>
      <vt:lpstr>Slide 81</vt:lpstr>
      <vt:lpstr>Slide 82</vt:lpstr>
      <vt:lpstr>Slide 83</vt:lpstr>
      <vt:lpstr>Slide 84</vt:lpstr>
      <vt:lpstr>Slide 85</vt:lpstr>
      <vt:lpstr>Slide 86</vt:lpstr>
      <vt:lpstr>Slide 87</vt:lpstr>
      <vt:lpstr>Slide 88</vt:lpstr>
      <vt:lpstr>Slide 89</vt:lpstr>
      <vt:lpstr>Slide 90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Ravichandra</dc:creator>
  <cp:lastModifiedBy>Ravichandra</cp:lastModifiedBy>
  <cp:revision>5</cp:revision>
  <dcterms:created xsi:type="dcterms:W3CDTF">2014-05-05T13:42:17Z</dcterms:created>
  <dcterms:modified xsi:type="dcterms:W3CDTF">2014-05-05T14:38:10Z</dcterms:modified>
</cp:coreProperties>
</file>