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F00FF"/>
    <a:srgbClr val="660033"/>
    <a:srgbClr val="FF0066"/>
    <a:srgbClr val="996633"/>
    <a:srgbClr val="0033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70E4-2A91-480A-B0C7-FA2E462BB2AF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AC1F0-0DB9-46FC-92B7-B535F5909E6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70E4-2A91-480A-B0C7-FA2E462BB2AF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AC1F0-0DB9-46FC-92B7-B535F5909E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70E4-2A91-480A-B0C7-FA2E462BB2AF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AC1F0-0DB9-46FC-92B7-B535F5909E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70E4-2A91-480A-B0C7-FA2E462BB2AF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AC1F0-0DB9-46FC-92B7-B535F5909E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70E4-2A91-480A-B0C7-FA2E462BB2AF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AC1F0-0DB9-46FC-92B7-B535F5909E6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70E4-2A91-480A-B0C7-FA2E462BB2AF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AC1F0-0DB9-46FC-92B7-B535F5909E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70E4-2A91-480A-B0C7-FA2E462BB2AF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AC1F0-0DB9-46FC-92B7-B535F5909E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70E4-2A91-480A-B0C7-FA2E462BB2AF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AC1F0-0DB9-46FC-92B7-B535F5909E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70E4-2A91-480A-B0C7-FA2E462BB2AF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AC1F0-0DB9-46FC-92B7-B535F5909E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70E4-2A91-480A-B0C7-FA2E462BB2AF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AC1F0-0DB9-46FC-92B7-B535F5909E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70E4-2A91-480A-B0C7-FA2E462BB2AF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83AC1F0-0DB9-46FC-92B7-B535F5909E6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89B70E4-2A91-480A-B0C7-FA2E462BB2AF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83AC1F0-0DB9-46FC-92B7-B535F5909E62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12954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कैद</a:t>
            </a:r>
            <a:endParaRPr lang="en-US" sz="30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1430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996633"/>
                </a:solidFill>
              </a:rPr>
              <a:t>कैरी</a:t>
            </a:r>
            <a:endParaRPr lang="en-US" sz="30000" dirty="0">
              <a:solidFill>
                <a:srgbClr val="996633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143000"/>
            <a:ext cx="8534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chemeClr val="bg2">
                    <a:lumMod val="25000"/>
                  </a:schemeClr>
                </a:solidFill>
              </a:rPr>
              <a:t>कैवारी</a:t>
            </a:r>
            <a:endParaRPr lang="en-US" sz="27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1430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FF"/>
                </a:solidFill>
              </a:rPr>
              <a:t>कैक</a:t>
            </a:r>
            <a:endParaRPr lang="en-US" sz="3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0668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66FF"/>
                </a:solidFill>
              </a:rPr>
              <a:t>कैदी</a:t>
            </a:r>
            <a:endParaRPr lang="en-US" sz="30000" dirty="0">
              <a:solidFill>
                <a:srgbClr val="0066FF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143000"/>
            <a:ext cx="8382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rgbClr val="FF0066"/>
                </a:solidFill>
              </a:rPr>
              <a:t>खैरात</a:t>
            </a:r>
            <a:endParaRPr lang="en-US" sz="27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143000"/>
            <a:ext cx="8839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rgbClr val="660033"/>
                </a:solidFill>
              </a:rPr>
              <a:t>घैसास</a:t>
            </a:r>
            <a:endParaRPr lang="en-US" sz="27000" dirty="0">
              <a:solidFill>
                <a:srgbClr val="660033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4300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3366"/>
                </a:solidFill>
              </a:rPr>
              <a:t>तैनात</a:t>
            </a:r>
            <a:endParaRPr lang="en-US" sz="30000" dirty="0">
              <a:solidFill>
                <a:srgbClr val="003366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1430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दैवत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1430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दैना</a:t>
            </a:r>
            <a:endParaRPr lang="en-US" sz="30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143000"/>
            <a:ext cx="8991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0" dirty="0" err="1" smtClean="0">
                <a:solidFill>
                  <a:schemeClr val="accent5">
                    <a:lumMod val="50000"/>
                  </a:schemeClr>
                </a:solidFill>
              </a:rPr>
              <a:t>दैववान</a:t>
            </a:r>
            <a:endParaRPr lang="en-US" sz="240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2192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कैफ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1430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पैसा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1430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50000"/>
                  </a:schemeClr>
                </a:solidFill>
              </a:rPr>
              <a:t>पैरा</a:t>
            </a:r>
            <a:endParaRPr lang="en-US" sz="30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066800"/>
            <a:ext cx="9144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0" dirty="0" err="1" smtClean="0">
                <a:solidFill>
                  <a:srgbClr val="FF0066"/>
                </a:solidFill>
              </a:rPr>
              <a:t>पैलवान</a:t>
            </a:r>
            <a:endParaRPr lang="en-US" sz="24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0668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3366"/>
                </a:solidFill>
              </a:rPr>
              <a:t>पैसे</a:t>
            </a:r>
            <a:endParaRPr lang="en-US" sz="30000" dirty="0">
              <a:solidFill>
                <a:srgbClr val="003366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066800"/>
            <a:ext cx="8610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पैरवी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43000"/>
            <a:ext cx="9144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chemeClr val="accent6">
                    <a:lumMod val="50000"/>
                  </a:schemeClr>
                </a:solidFill>
              </a:rPr>
              <a:t>फैसला</a:t>
            </a:r>
            <a:endParaRPr lang="en-US" sz="27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0668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फैरी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219200"/>
            <a:ext cx="8686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बैचेन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2192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>
                    <a:lumMod val="50000"/>
                  </a:schemeClr>
                </a:solidFill>
              </a:rPr>
              <a:t>भैरू</a:t>
            </a:r>
            <a:endParaRPr lang="en-US" sz="30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066800"/>
            <a:ext cx="7391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996633"/>
                </a:solidFill>
              </a:rPr>
              <a:t>मैल</a:t>
            </a:r>
            <a:endParaRPr lang="en-US" sz="30000" dirty="0">
              <a:solidFill>
                <a:srgbClr val="996633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2192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खैर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1430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मैदा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066800"/>
            <a:ext cx="8763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chemeClr val="accent2">
                    <a:lumMod val="50000"/>
                  </a:schemeClr>
                </a:solidFill>
              </a:rPr>
              <a:t>मैदान</a:t>
            </a:r>
            <a:endParaRPr lang="en-US" sz="27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0668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FF"/>
                </a:solidFill>
              </a:rPr>
              <a:t>मैना</a:t>
            </a:r>
            <a:endParaRPr lang="en-US" sz="3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2192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66FF"/>
                </a:solidFill>
              </a:rPr>
              <a:t>वैरण</a:t>
            </a:r>
            <a:endParaRPr lang="en-US" sz="30000" dirty="0">
              <a:solidFill>
                <a:srgbClr val="0066FF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143000"/>
            <a:ext cx="8763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/>
              <a:t>वैशाख</a:t>
            </a:r>
            <a:endParaRPr lang="en-US" sz="270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0668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शैला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0668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शैली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19200"/>
            <a:ext cx="91440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0" dirty="0" err="1" smtClean="0">
                <a:solidFill>
                  <a:srgbClr val="002060"/>
                </a:solidFill>
              </a:rPr>
              <a:t>शैलीदार</a:t>
            </a:r>
            <a:endParaRPr lang="en-US" sz="23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0668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सैर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43000"/>
            <a:ext cx="91440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0" dirty="0" err="1" smtClean="0">
                <a:solidFill>
                  <a:schemeClr val="accent3">
                    <a:lumMod val="50000"/>
                  </a:schemeClr>
                </a:solidFill>
              </a:rPr>
              <a:t>सैरावैरा</a:t>
            </a:r>
            <a:endParaRPr lang="en-US" sz="23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3716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गैर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066800"/>
            <a:ext cx="8153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chemeClr val="accent6">
                    <a:lumMod val="50000"/>
                  </a:schemeClr>
                </a:solidFill>
              </a:rPr>
              <a:t>हैबती</a:t>
            </a:r>
            <a:endParaRPr lang="en-US" sz="27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1430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660033"/>
                </a:solidFill>
              </a:rPr>
              <a:t>हैराण</a:t>
            </a:r>
            <a:endParaRPr lang="en-US" sz="30000" dirty="0">
              <a:solidFill>
                <a:srgbClr val="660033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143000"/>
            <a:ext cx="8991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chemeClr val="accent1">
                    <a:lumMod val="50000"/>
                  </a:schemeClr>
                </a:solidFill>
              </a:rPr>
              <a:t>कैकयी</a:t>
            </a:r>
            <a:endParaRPr lang="en-US" sz="27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143000"/>
            <a:ext cx="8686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rgbClr val="FF00FF"/>
                </a:solidFill>
              </a:rPr>
              <a:t>वैताग</a:t>
            </a:r>
            <a:endParaRPr lang="en-US" sz="27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143000"/>
            <a:ext cx="8686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rgbClr val="0066FF"/>
                </a:solidFill>
              </a:rPr>
              <a:t>सैतान</a:t>
            </a:r>
            <a:endParaRPr lang="en-US" sz="27000" dirty="0">
              <a:solidFill>
                <a:srgbClr val="0066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1430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चैन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143000"/>
            <a:ext cx="7467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70C0"/>
                </a:solidFill>
              </a:rPr>
              <a:t>जैन</a:t>
            </a:r>
            <a:endParaRPr lang="en-US" sz="30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2192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दैव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2192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>
                    <a:lumMod val="75000"/>
                  </a:schemeClr>
                </a:solidFill>
              </a:rPr>
              <a:t>पैज</a:t>
            </a:r>
            <a:endParaRPr lang="en-US" sz="30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1430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>
                    <a:lumMod val="50000"/>
                  </a:schemeClr>
                </a:solidFill>
              </a:rPr>
              <a:t>बैल</a:t>
            </a:r>
            <a:endParaRPr lang="en-US" sz="30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</TotalTime>
  <Words>44</Words>
  <Application>Microsoft Office PowerPoint</Application>
  <PresentationFormat>On-screen Show (4:3)</PresentationFormat>
  <Paragraphs>44</Paragraphs>
  <Slides>44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Ravichandra</dc:creator>
  <cp:lastModifiedBy>Ravichandra</cp:lastModifiedBy>
  <cp:revision>3</cp:revision>
  <dcterms:created xsi:type="dcterms:W3CDTF">2014-05-06T16:04:41Z</dcterms:created>
  <dcterms:modified xsi:type="dcterms:W3CDTF">2014-05-06T16:27:09Z</dcterms:modified>
</cp:coreProperties>
</file>