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  <a:srgbClr val="0000FF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2C310-3A62-4E11-A6FF-EEE2DD956BF7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B4CBB3-BBCC-45EA-9CFE-E65134E8230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295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कूच</a:t>
            </a:r>
            <a:endParaRPr lang="en-US" sz="3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घूस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चूक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चूप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चूल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चूळ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2192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झूल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478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डूल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CC"/>
                </a:solidFill>
              </a:rPr>
              <a:t>डूख</a:t>
            </a:r>
            <a:endParaRPr lang="en-US" sz="30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तूप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तूर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कूट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75000"/>
                  </a:schemeClr>
                </a:solidFill>
              </a:rPr>
              <a:t>तूट</a:t>
            </a:r>
            <a:endParaRPr lang="en-US" sz="30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दूध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954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दूर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धूप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धूड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95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धूर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धूळ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नूतन</a:t>
            </a:r>
            <a:endParaRPr lang="en-US" sz="30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CC"/>
                </a:solidFill>
              </a:rPr>
              <a:t>पूर</a:t>
            </a:r>
            <a:endParaRPr lang="en-US" sz="30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192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पूल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कूळ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फूल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3716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फूट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भूक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मूग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मूळ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192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रूप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रूळ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371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शूर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192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शूळ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सून</a:t>
            </a:r>
            <a:endParaRPr lang="en-US" sz="30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954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खूप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95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सूट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CC"/>
                </a:solidFill>
              </a:rPr>
              <a:t>सूत</a:t>
            </a:r>
            <a:endParaRPr lang="en-US" sz="30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371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सूप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371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सूर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सूळ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8382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हूड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6858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हूल</a:t>
            </a:r>
            <a:endParaRPr lang="en-US" sz="30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काळू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8382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चाकू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8382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डाकू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954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खूर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382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लाकूड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CC"/>
                </a:solidFill>
              </a:rPr>
              <a:t>सखू</a:t>
            </a:r>
            <a:endParaRPr lang="en-US" sz="30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85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राघू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762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पाचू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8382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काजू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75000"/>
                  </a:schemeClr>
                </a:solidFill>
              </a:rPr>
              <a:t>तराजू</a:t>
            </a:r>
            <a:endParaRPr lang="en-US" sz="30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762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राजू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8382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00"/>
                </a:solidFill>
              </a:rPr>
              <a:t>कडू</a:t>
            </a:r>
            <a:endParaRPr lang="en-US" sz="30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14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खडू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762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गडू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खूण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762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लाडू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8382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साडू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685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CC"/>
                </a:solidFill>
              </a:rPr>
              <a:t>गणू</a:t>
            </a:r>
            <a:endParaRPr lang="en-US" sz="30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38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नातू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62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सातू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7620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सदू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762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साधू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685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मधू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6858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मनू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382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कापूर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खूळ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8382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10000"/>
                  </a:schemeClr>
                </a:solidFill>
              </a:rPr>
              <a:t>रामू</a:t>
            </a:r>
            <a:endParaRPr lang="en-US" sz="30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8382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गुरू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8382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तरू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8382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पारू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382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CC"/>
                </a:solidFill>
              </a:rPr>
              <a:t>चाबूक</a:t>
            </a:r>
            <a:endParaRPr lang="en-US" sz="30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382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00FF"/>
                </a:solidFill>
              </a:rPr>
              <a:t>माणूस</a:t>
            </a:r>
            <a:endParaRPr lang="en-US" sz="27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2060"/>
                </a:solidFill>
              </a:rPr>
              <a:t>लसूण</a:t>
            </a:r>
            <a:endParaRPr lang="en-US" sz="27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838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66"/>
                </a:solidFill>
              </a:rPr>
              <a:t>भूषण</a:t>
            </a:r>
            <a:endParaRPr lang="en-US" sz="27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822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6">
                    <a:lumMod val="50000"/>
                  </a:schemeClr>
                </a:solidFill>
              </a:rPr>
              <a:t>तराजू</a:t>
            </a:r>
            <a:endParaRPr lang="en-US" sz="27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838200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2">
                    <a:lumMod val="50000"/>
                  </a:schemeClr>
                </a:solidFill>
              </a:rPr>
              <a:t>कुलूप</a:t>
            </a:r>
            <a:endParaRPr lang="en-US" sz="27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गूढ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CC"/>
                </a:solidFill>
              </a:rPr>
              <a:t>गूळ</a:t>
            </a:r>
            <a:endParaRPr lang="en-US" sz="30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79</Words>
  <Application>Microsoft Office PowerPoint</Application>
  <PresentationFormat>On-screen Show (4:3)</PresentationFormat>
  <Paragraphs>79</Paragraphs>
  <Slides>79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0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4</cp:revision>
  <dcterms:created xsi:type="dcterms:W3CDTF">2014-05-04T13:31:05Z</dcterms:created>
  <dcterms:modified xsi:type="dcterms:W3CDTF">2014-05-04T14:07:13Z</dcterms:modified>
</cp:coreProperties>
</file>