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83" r:id="rId6"/>
    <p:sldId id="284" r:id="rId7"/>
    <p:sldId id="285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  <a:srgbClr val="FF00FF"/>
    <a:srgbClr val="996633"/>
    <a:srgbClr val="990033"/>
    <a:srgbClr val="CC3300"/>
    <a:srgbClr val="006600"/>
    <a:srgbClr val="E84C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1" autoAdjust="0"/>
    <p:restoredTop sz="94638" autoAdjust="0"/>
  </p:normalViewPr>
  <p:slideViewPr>
    <p:cSldViewPr>
      <p:cViewPr>
        <p:scale>
          <a:sx n="100" d="100"/>
          <a:sy n="100" d="100"/>
        </p:scale>
        <p:origin x="-12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2CEB6F-D569-4B18-A2C9-A889F66ECE9F}" type="datetimeFigureOut">
              <a:rPr lang="en-US" smtClean="0"/>
              <a:t>5/8/2014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FC2EA7-4CB3-4F54-A446-C307138F04C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990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औत</a:t>
            </a:r>
            <a:endParaRPr lang="en-US" sz="30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दौड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3">
                    <a:lumMod val="50000"/>
                  </a:schemeClr>
                </a:solidFill>
              </a:rPr>
              <a:t>नौसेना</a:t>
            </a:r>
            <a:endParaRPr lang="en-US" sz="27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144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E84C06"/>
                </a:solidFill>
              </a:rPr>
              <a:t>पौष</a:t>
            </a:r>
            <a:endParaRPr lang="en-US" sz="30000" dirty="0">
              <a:solidFill>
                <a:srgbClr val="E84C06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00"/>
                </a:solidFill>
              </a:rPr>
              <a:t>फौज</a:t>
            </a:r>
            <a:endParaRPr lang="en-US" sz="30000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8763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err="1" smtClean="0">
                <a:solidFill>
                  <a:srgbClr val="FF0066"/>
                </a:solidFill>
              </a:rPr>
              <a:t>फौजदार</a:t>
            </a:r>
            <a:endParaRPr lang="en-US" sz="2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0"/>
            <a:ext cx="91440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0" dirty="0" err="1" smtClean="0">
                <a:solidFill>
                  <a:schemeClr val="accent3">
                    <a:lumMod val="50000"/>
                  </a:schemeClr>
                </a:solidFill>
              </a:rPr>
              <a:t>फौजफाटा</a:t>
            </a:r>
            <a:endParaRPr lang="en-US" sz="19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मौज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0"/>
            <a:ext cx="91440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0" dirty="0" err="1" smtClean="0">
                <a:solidFill>
                  <a:srgbClr val="990033"/>
                </a:solidFill>
              </a:rPr>
              <a:t>मौजमजा</a:t>
            </a:r>
            <a:endParaRPr lang="en-US" sz="19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906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मौन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144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tx2">
                    <a:lumMod val="50000"/>
                  </a:schemeClr>
                </a:solidFill>
              </a:rPr>
              <a:t>शौकत</a:t>
            </a:r>
            <a:endParaRPr lang="en-US" sz="27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1430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कौल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144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सौर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8305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00B050"/>
                </a:solidFill>
              </a:rPr>
              <a:t>सौरभ</a:t>
            </a:r>
            <a:endParaRPr lang="en-US" sz="27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144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हौद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हौस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14400"/>
            <a:ext cx="8153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6">
                    <a:lumMod val="50000"/>
                  </a:schemeClr>
                </a:solidFill>
              </a:rPr>
              <a:t>कौरव</a:t>
            </a:r>
            <a:endParaRPr lang="en-US" sz="27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382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996633"/>
                </a:solidFill>
              </a:rPr>
              <a:t>कौमुदी</a:t>
            </a:r>
            <a:endParaRPr lang="en-US" sz="27000" dirty="0">
              <a:solidFill>
                <a:srgbClr val="996633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144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002060"/>
                </a:solidFill>
              </a:rPr>
              <a:t>कौतुक</a:t>
            </a:r>
            <a:endParaRPr lang="en-US" sz="27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90600"/>
            <a:ext cx="8458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2">
                    <a:lumMod val="50000"/>
                  </a:schemeClr>
                </a:solidFill>
              </a:rPr>
              <a:t>चौरस</a:t>
            </a:r>
            <a:endParaRPr lang="en-US" sz="27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FF00FF"/>
                </a:solidFill>
              </a:rPr>
              <a:t>चौकोन</a:t>
            </a:r>
            <a:endParaRPr lang="en-US" sz="25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0000FF"/>
                </a:solidFill>
              </a:rPr>
              <a:t>गौतम</a:t>
            </a:r>
            <a:endParaRPr lang="en-US" sz="27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गौर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192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FF0066"/>
                </a:solidFill>
              </a:rPr>
              <a:t>गौतमी</a:t>
            </a:r>
            <a:endParaRPr lang="en-US" sz="25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चौक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066800"/>
            <a:ext cx="8915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6">
                    <a:lumMod val="50000"/>
                  </a:schemeClr>
                </a:solidFill>
              </a:rPr>
              <a:t>चौकार</a:t>
            </a:r>
            <a:endParaRPr lang="en-US" sz="27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90600"/>
            <a:ext cx="8991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6633"/>
                </a:solidFill>
              </a:rPr>
              <a:t>चौरंग</a:t>
            </a:r>
            <a:endParaRPr lang="en-US" sz="30000" dirty="0">
              <a:solidFill>
                <a:srgbClr val="99663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90600"/>
            <a:ext cx="8915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FF00FF"/>
                </a:solidFill>
              </a:rPr>
              <a:t>चौरंगी</a:t>
            </a:r>
            <a:endParaRPr lang="en-US" sz="27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डौल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14400"/>
            <a:ext cx="8915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दौलत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</TotalTime>
  <Words>30</Words>
  <Application>Microsoft Office PowerPoint</Application>
  <PresentationFormat>On-screen Show (4:3)</PresentationFormat>
  <Paragraphs>30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Ravichandra</dc:creator>
  <cp:lastModifiedBy>Ravichandra</cp:lastModifiedBy>
  <cp:revision>3</cp:revision>
  <dcterms:created xsi:type="dcterms:W3CDTF">2014-05-08T05:28:10Z</dcterms:created>
  <dcterms:modified xsi:type="dcterms:W3CDTF">2014-05-08T05:55:38Z</dcterms:modified>
</cp:coreProperties>
</file>