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229.xml" ContentType="application/vnd.openxmlformats-officedocument.presentationml.slide+xml"/>
  <Override PartName="/ppt/slides/slide276.xml" ContentType="application/vnd.openxmlformats-officedocument.presentationml.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18.xml" ContentType="application/vnd.openxmlformats-officedocument.presentationml.slide+xml"/>
  <Override PartName="/ppt/slides/slide265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s/slide207.xml" ContentType="application/vnd.openxmlformats-officedocument.presentationml.slide+xml"/>
  <Override PartName="/ppt/slides/slide254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232.xml" ContentType="application/vnd.openxmlformats-officedocument.presentationml.slide+xml"/>
  <Override PartName="/ppt/slides/slide243.xml" ContentType="application/vnd.openxmlformats-officedocument.presentationml.slide+xml"/>
  <Override PartName="/ppt/slides/slide290.xml" ContentType="application/vnd.openxmlformats-officedocument.presentationml.slide+xml"/>
  <Override PartName="/ppt/slides/slide169.xml" ContentType="application/vnd.openxmlformats-officedocument.presentationml.slide+xml"/>
  <Override PartName="/ppt/slides/slide221.xml" ContentType="application/vnd.openxmlformats-officedocument.presentationml.slide+xml"/>
  <Override PartName="/ppt/slides/slide308.xml" ContentType="application/vnd.openxmlformats-officedocument.presentationml.slide+xml"/>
  <Override PartName="/ppt/slides/slide319.xml" ContentType="application/vnd.openxmlformats-officedocument.presentationml.slide+xml"/>
  <Override PartName="/ppt/tableStyles.xml" ContentType="application/vnd.openxmlformats-officedocument.presentationml.tableStyles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94.xml" ContentType="application/vnd.openxmlformats-officedocument.presentationml.slide+xml"/>
  <Override PartName="/ppt/slides/slide210.xml" ContentType="application/vnd.openxmlformats-officedocument.presentationml.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slides/slide183.xml" ContentType="application/vnd.openxmlformats-officedocument.presentationml.slide+xml"/>
  <Override PartName="/ppt/slides/slide333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slides/slide172.xml" ContentType="application/vnd.openxmlformats-officedocument.presentationml.slide+xml"/>
  <Override PartName="/ppt/slides/slide259.xml" ContentType="application/vnd.openxmlformats-officedocument.presentationml.slide+xml"/>
  <Override PartName="/ppt/slides/slide3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s/slide248.xml" ContentType="application/vnd.openxmlformats-officedocument.presentationml.slide+xml"/>
  <Override PartName="/ppt/slides/slide295.xml" ContentType="application/vnd.openxmlformats-officedocument.presentationml.slide+xml"/>
  <Override PartName="/ppt/slides/slide300.xml" ContentType="application/vnd.openxmlformats-officedocument.presentationml.slide+xml"/>
  <Override PartName="/ppt/slides/slide31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55.xml" ContentType="application/vnd.openxmlformats-officedocument.presentationml.slide+xml"/>
  <Override PartName="/ppt/slides/slide237.xml" ContentType="application/vnd.openxmlformats-officedocument.presentationml.slide+xml"/>
  <Override PartName="/ppt/slides/slide284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215.xml" ContentType="application/vnd.openxmlformats-officedocument.presentationml.slide+xml"/>
  <Override PartName="/ppt/slides/slide226.xml" ContentType="application/vnd.openxmlformats-officedocument.presentationml.slide+xml"/>
  <Override PartName="/ppt/slides/slide262.xml" ContentType="application/vnd.openxmlformats-officedocument.presentationml.slide+xml"/>
  <Override PartName="/ppt/slides/slide273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99.xml" ContentType="application/vnd.openxmlformats-officedocument.presentationml.slide+xml"/>
  <Override PartName="/ppt/slides/slide204.xml" ContentType="application/vnd.openxmlformats-officedocument.presentationml.slide+xml"/>
  <Override PartName="/ppt/slides/slide2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8.xml" ContentType="application/vnd.openxmlformats-officedocument.presentationml.slide+xml"/>
  <Override PartName="/ppt/slides/slide240.xml" ContentType="application/vnd.openxmlformats-officedocument.presentationml.slide+xml"/>
  <Override PartName="/ppt/slides/slide327.xml" ContentType="application/vnd.openxmlformats-officedocument.presentationml.slide+xml"/>
  <Override PartName="/ppt/slides/slide119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s/slide31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s/slide155.xml" ContentType="application/vnd.openxmlformats-officedocument.presentationml.slide+xml"/>
  <Override PartName="/ppt/slides/slide305.xml" ContentType="application/vnd.openxmlformats-officedocument.presentationml.slide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s/slide144.xml" ContentType="application/vnd.openxmlformats-officedocument.presentationml.slide+xml"/>
  <Override PartName="/ppt/slides/slide191.xml" ContentType="application/vnd.openxmlformats-officedocument.presentationml.slide+xml"/>
  <Override PartName="/ppt/slides/slide278.xml" ContentType="application/vnd.openxmlformats-officedocument.presentationml.slide+xml"/>
  <Override PartName="/ppt/slides/slide289.xml" ContentType="application/vnd.openxmlformats-officedocument.presentationml.slide+xml"/>
  <Override PartName="/ppt/slides/slide330.xml" ContentType="application/vnd.openxmlformats-officedocument.presentationml.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80.xml" ContentType="application/vnd.openxmlformats-officedocument.presentationml.slide+xml"/>
  <Override PartName="/ppt/slides/slide267.xml" ContentType="application/vnd.openxmlformats-officedocument.presentationml.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s/slide209.xml" ContentType="application/vnd.openxmlformats-officedocument.presentationml.slide+xml"/>
  <Override PartName="/ppt/slides/slide25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slides/slide234.xml" ContentType="application/vnd.openxmlformats-officedocument.presentationml.slide+xml"/>
  <Override PartName="/ppt/slides/slide245.xml" ContentType="application/vnd.openxmlformats-officedocument.presentationml.slide+xml"/>
  <Override PartName="/ppt/slides/slide281.xml" ContentType="application/vnd.openxmlformats-officedocument.presentationml.slide+xml"/>
  <Override PartName="/ppt/slides/slide292.xml" ContentType="application/vnd.openxmlformats-officedocument.presentationml.slide+xml"/>
  <Override PartName="/ppt/slides/slide41.xml" ContentType="application/vnd.openxmlformats-officedocument.presentationml.slide+xml"/>
  <Override PartName="/ppt/slides/slide223.xml" ContentType="application/vnd.openxmlformats-officedocument.presentationml.slide+xml"/>
  <Override PartName="/ppt/slides/slide270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96.xml" ContentType="application/vnd.openxmlformats-officedocument.presentationml.slide+xml"/>
  <Override PartName="/ppt/slides/slide212.xml" ContentType="application/vnd.openxmlformats-officedocument.presentationml.slide+xml"/>
  <Override PartName="/ppt/slides/slide138.xml" ContentType="application/vnd.openxmlformats-officedocument.presentationml.slide+xml"/>
  <Override PartName="/ppt/slides/slide185.xml" ContentType="application/vnd.openxmlformats-officedocument.presentationml.slide+xml"/>
  <Override PartName="/ppt/slides/slide201.xml" ContentType="application/vnd.openxmlformats-officedocument.presentationml.slide+xml"/>
  <Override PartName="/ppt/slides/slide79.xml" ContentType="application/vnd.openxmlformats-officedocument.presentationml.slide+xml"/>
  <Override PartName="/ppt/slides/slide127.xml" ContentType="application/vnd.openxmlformats-officedocument.presentationml.slide+xml"/>
  <Override PartName="/ppt/slides/slide174.xml" ContentType="application/vnd.openxmlformats-officedocument.presentationml.slide+xml"/>
  <Override PartName="/ppt/slides/slide324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116.xml" ContentType="application/vnd.openxmlformats-officedocument.presentationml.slide+xml"/>
  <Override PartName="/ppt/slides/slide163.xml" ContentType="application/vnd.openxmlformats-officedocument.presentationml.slide+xml"/>
  <Override PartName="/ppt/slides/slide297.xml" ContentType="application/vnd.openxmlformats-officedocument.presentationml.slide+xml"/>
  <Override PartName="/ppt/slides/slide302.xml" ContentType="application/vnd.openxmlformats-officedocument.presentationml.slide+xml"/>
  <Override PartName="/ppt/slides/slide31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7.xml" ContentType="application/vnd.openxmlformats-officedocument.presentationml.slide+xml"/>
  <Override PartName="/ppt/slides/slide105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239.xml" ContentType="application/vnd.openxmlformats-officedocument.presentationml.slide+xml"/>
  <Override PartName="/ppt/slides/slide286.xml" ContentType="application/vnd.openxmlformats-officedocument.presentationml.slide+xml"/>
  <Override PartName="/ppt/slides/slide46.xml" ContentType="application/vnd.openxmlformats-officedocument.presentationml.slide+xml"/>
  <Override PartName="/ppt/slides/slide93.xml" ContentType="application/vnd.openxmlformats-officedocument.presentationml.slide+xml"/>
  <Override PartName="/ppt/slides/slide130.xml" ContentType="application/vnd.openxmlformats-officedocument.presentationml.slide+xml"/>
  <Override PartName="/ppt/slides/slide217.xml" ContentType="application/vnd.openxmlformats-officedocument.presentationml.slide+xml"/>
  <Override PartName="/ppt/slides/slide228.xml" ContentType="application/vnd.openxmlformats-officedocument.presentationml.slide+xml"/>
  <Override PartName="/ppt/slides/slide264.xml" ContentType="application/vnd.openxmlformats-officedocument.presentationml.slide+xml"/>
  <Override PartName="/ppt/slides/slide275.xml" ContentType="application/vnd.openxmlformats-officedocument.presentationml.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s/slide206.xml" ContentType="application/vnd.openxmlformats-officedocument.presentationml.slide+xml"/>
  <Override PartName="/ppt/slides/slide253.xml" ContentType="application/vnd.openxmlformats-officedocument.presentationml.slide+xml"/>
  <Override PartName="/ppt/slides/slide13.xml" ContentType="application/vnd.openxmlformats-officedocument.presentationml.slide+xml"/>
  <Override PartName="/ppt/slides/slide60.xml" ContentType="application/vnd.openxmlformats-officedocument.presentationml.slide+xml"/>
  <Override PartName="/ppt/slides/slide242.xml" ContentType="application/vnd.openxmlformats-officedocument.presentationml.slide+xml"/>
  <Override PartName="/ppt/slides/slide329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197.xml" ContentType="application/vnd.openxmlformats-officedocument.presentationml.slide+xml"/>
  <Override PartName="/ppt/slides/slide202.xml" ContentType="application/vnd.openxmlformats-officedocument.presentationml.slide+xml"/>
  <Override PartName="/ppt/slides/slide231.xml" ContentType="application/vnd.openxmlformats-officedocument.presentationml.slide+xml"/>
  <Override PartName="/ppt/slides/slide318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186.xml" ContentType="application/vnd.openxmlformats-officedocument.presentationml.slide+xml"/>
  <Override PartName="/ppt/slides/slide220.xml" ContentType="application/vnd.openxmlformats-officedocument.presentationml.slide+xml"/>
  <Override PartName="/ppt/slides/slide307.xml" ContentType="application/vnd.openxmlformats-officedocument.presentationml.slide+xml"/>
  <Override PartName="/ppt/slides/slide325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193.xml" ContentType="application/vnd.openxmlformats-officedocument.presentationml.slide+xml"/>
  <Override PartName="/ppt/slides/slide314.xml" ContentType="application/vnd.openxmlformats-officedocument.presentationml.slide+xml"/>
  <Override PartName="/ppt/slides/slide332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69.xml" ContentType="application/vnd.openxmlformats-officedocument.presentationml.slide+xml"/>
  <Override PartName="/ppt/slides/slide287.xml" ContentType="application/vnd.openxmlformats-officedocument.presentationml.slide+xml"/>
  <Override PartName="/ppt/slides/slide298.xml" ContentType="application/vnd.openxmlformats-officedocument.presentationml.slide+xml"/>
  <Override PartName="/ppt/slides/slide303.xml" ContentType="application/vnd.openxmlformats-officedocument.presentationml.slide+xml"/>
  <Override PartName="/ppt/slides/slide321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258.xml" ContentType="application/vnd.openxmlformats-officedocument.presentationml.slide+xml"/>
  <Override PartName="/ppt/slides/slide31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s/slide236.xml" ContentType="application/vnd.openxmlformats-officedocument.presentationml.slide+xml"/>
  <Override PartName="/ppt/slides/slide247.xml" ContentType="application/vnd.openxmlformats-officedocument.presentationml.slide+xml"/>
  <Override PartName="/ppt/slides/slide283.xml" ContentType="application/vnd.openxmlformats-officedocument.presentationml.slide+xml"/>
  <Override PartName="/ppt/slides/slide29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slides/slide225.xml" ContentType="application/vnd.openxmlformats-officedocument.presentationml.slide+xml"/>
  <Override PartName="/ppt/slides/slide272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slides/slide214.xml" ContentType="application/vnd.openxmlformats-officedocument.presentationml.slide+xml"/>
  <Override PartName="/ppt/slides/slide2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87.xml" ContentType="application/vnd.openxmlformats-officedocument.presentationml.slide+xml"/>
  <Override PartName="/ppt/slides/slide198.xml" ContentType="application/vnd.openxmlformats-officedocument.presentationml.slide+xml"/>
  <Override PartName="/ppt/slides/slide203.xml" ContentType="application/vnd.openxmlformats-officedocument.presentationml.slide+xml"/>
  <Override PartName="/ppt/slides/slide250.xml" ContentType="application/vnd.openxmlformats-officedocument.presentationml.slide+xml"/>
  <Override PartName="/ppt/slides/slide129.xml" ContentType="application/vnd.openxmlformats-officedocument.presentationml.slide+xml"/>
  <Override PartName="/ppt/slides/slide176.xml" ContentType="application/vnd.openxmlformats-officedocument.presentationml.slide+xml"/>
  <Override PartName="/ppt/slides/slide326.xml" ContentType="application/vnd.openxmlformats-officedocument.presentationml.slide+xml"/>
  <Override PartName="/ppt/slides/slide118.xml" ContentType="application/vnd.openxmlformats-officedocument.presentationml.slide+xml"/>
  <Override PartName="/ppt/slides/slide165.xml" ContentType="application/vnd.openxmlformats-officedocument.presentationml.slide+xml"/>
  <Override PartName="/ppt/slides/slide299.xml" ContentType="application/vnd.openxmlformats-officedocument.presentationml.slide+xml"/>
  <Override PartName="/ppt/slides/slide304.xml" ContentType="application/vnd.openxmlformats-officedocument.presentationml.slide+xml"/>
  <Override PartName="/ppt/slides/slide315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90.xml" ContentType="application/vnd.openxmlformats-officedocument.presentationml.slide+xml"/>
  <Override PartName="/ppt/slides/slide288.xml" ContentType="application/vnd.openxmlformats-officedocument.presentationml.slide+xml"/>
  <Override PartName="/ppt/viewProps.xml" ContentType="application/vnd.openxmlformats-officedocument.presentationml.viewProps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slides/slide27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slides/slide208.xml" ContentType="application/vnd.openxmlformats-officedocument.presentationml.slide+xml"/>
  <Override PartName="/ppt/slides/slide219.xml" ContentType="application/vnd.openxmlformats-officedocument.presentationml.slide+xml"/>
  <Override PartName="/ppt/slides/slide255.xml" ContentType="application/vnd.openxmlformats-officedocument.presentationml.slide+xml"/>
  <Override PartName="/ppt/slides/slide266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s/slide244.xml" ContentType="application/vnd.openxmlformats-officedocument.presentationml.slide+xml"/>
  <Override PartName="/ppt/slides/slide291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51.xml" ContentType="application/vnd.openxmlformats-officedocument.presentationml.slide+xml"/>
  <Override PartName="/ppt/slides/slide233.xml" ContentType="application/vnd.openxmlformats-officedocument.presentationml.slide+xml"/>
  <Override PartName="/ppt/slides/slide280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211.xml" ContentType="application/vnd.openxmlformats-officedocument.presentationml.slide+xml"/>
  <Override PartName="/ppt/slides/slide222.xml" ContentType="application/vnd.openxmlformats-officedocument.presentationml.slide+xml"/>
  <Override PartName="/ppt/slides/slide309.xml" ContentType="application/vnd.openxmlformats-officedocument.presentationml.slide+xml"/>
  <Override PartName="/ppt/slides/slide148.xml" ContentType="application/vnd.openxmlformats-officedocument.presentationml.slide+xml"/>
  <Override PartName="/ppt/slides/slide195.xml" ContentType="application/vnd.openxmlformats-officedocument.presentationml.slide+xml"/>
  <Override PartName="/ppt/slides/slide200.xml" ContentType="application/vnd.openxmlformats-officedocument.presentationml.slide+xml"/>
  <Override PartName="/ppt/slides/slide89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323.xml" ContentType="application/vnd.openxmlformats-officedocument.presentationml.slide+xml"/>
  <Override PartName="/ppt/slides/slide78.xml" ContentType="application/vnd.openxmlformats-officedocument.presentationml.slide+xml"/>
  <Override PartName="/ppt/slides/slide115.xml" ContentType="application/vnd.openxmlformats-officedocument.presentationml.slide+xml"/>
  <Override PartName="/ppt/slides/slide162.xml" ContentType="application/vnd.openxmlformats-officedocument.presentationml.slide+xml"/>
  <Override PartName="/ppt/slides/slide31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s/slide151.xml" ContentType="application/vnd.openxmlformats-officedocument.presentationml.slide+xml"/>
  <Override PartName="/ppt/slides/slide238.xml" ContentType="application/vnd.openxmlformats-officedocument.presentationml.slide+xml"/>
  <Override PartName="/ppt/slides/slide249.xml" ContentType="application/vnd.openxmlformats-officedocument.presentationml.slide+xml"/>
  <Override PartName="/ppt/slides/slide285.xml" ContentType="application/vnd.openxmlformats-officedocument.presentationml.slide+xml"/>
  <Override PartName="/ppt/slides/slide296.xml" ContentType="application/vnd.openxmlformats-officedocument.presentationml.slide+xml"/>
  <Override PartName="/ppt/slides/slide30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slides/slide140.xml" ContentType="application/vnd.openxmlformats-officedocument.presentationml.slide+xml"/>
  <Override PartName="/ppt/slides/slide227.xml" ContentType="application/vnd.openxmlformats-officedocument.presentationml.slide+xml"/>
  <Override PartName="/ppt/slides/slide274.xml" ContentType="application/vnd.openxmlformats-officedocument.presentationml.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s/slide216.xml" ContentType="application/vnd.openxmlformats-officedocument.presentationml.slide+xml"/>
  <Override PartName="/ppt/slides/slide2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205.xml" ContentType="application/vnd.openxmlformats-officedocument.presentationml.slide+xml"/>
  <Override PartName="/ppt/slides/slide241.xml" ContentType="application/vnd.openxmlformats-officedocument.presentationml.slide+xml"/>
  <Override PartName="/ppt/slides/slide252.xml" ContentType="application/vnd.openxmlformats-officedocument.presentationml.slide+xml"/>
  <Override PartName="/ppt/slides/slide12.xml" ContentType="application/vnd.openxmlformats-officedocument.presentationml.slide+xml"/>
  <Override PartName="/ppt/slides/slide178.xml" ContentType="application/vnd.openxmlformats-officedocument.presentationml.slide+xml"/>
  <Override PartName="/ppt/slides/slide230.xml" ContentType="application/vnd.openxmlformats-officedocument.presentationml.slide+xml"/>
  <Override PartName="/ppt/slides/slide328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67.xml" ContentType="application/vnd.openxmlformats-officedocument.presentationml.slide+xml"/>
  <Override PartName="/ppt/slides/slide306.xml" ContentType="application/vnd.openxmlformats-officedocument.presentationml.slide+xml"/>
  <Override PartName="/ppt/slides/slide317.xml" ContentType="application/vnd.openxmlformats-officedocument.presentationml.slide+xml"/>
  <Override PartName="/ppt/slides/slide109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92.xml" ContentType="application/vnd.openxmlformats-officedocument.presentationml.slide+xml"/>
  <Override PartName="/ppt/slides/slide97.xml" ContentType="application/vnd.openxmlformats-officedocument.presentationml.slide+xml"/>
  <Override PartName="/ppt/slides/slide134.xml" ContentType="application/vnd.openxmlformats-officedocument.presentationml.slide+xml"/>
  <Override PartName="/ppt/slides/slide181.xml" ContentType="application/vnd.openxmlformats-officedocument.presentationml.slide+xml"/>
  <Override PartName="/ppt/slides/slide279.xml" ContentType="application/vnd.openxmlformats-officedocument.presentationml.slide+xml"/>
  <Override PartName="/ppt/slides/slide331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23.xml" ContentType="application/vnd.openxmlformats-officedocument.presentationml.slide+xml"/>
  <Override PartName="/ppt/slides/slide170.xml" ContentType="application/vnd.openxmlformats-officedocument.presentationml.slide+xml"/>
  <Override PartName="/ppt/slides/slide257.xml" ContentType="application/vnd.openxmlformats-officedocument.presentationml.slide+xml"/>
  <Override PartName="/ppt/slides/slide268.xml" ContentType="application/vnd.openxmlformats-officedocument.presentationml.slide+xml"/>
  <Override PartName="/ppt/slides/slide32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64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246.xml" ContentType="application/vnd.openxmlformats-officedocument.presentationml.slide+xml"/>
  <Override PartName="/ppt/slides/slide293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53.xml" ContentType="application/vnd.openxmlformats-officedocument.presentationml.slide+xml"/>
  <Override PartName="/ppt/slides/slide235.xml" ContentType="application/vnd.openxmlformats-officedocument.presentationml.slide+xml"/>
  <Override PartName="/ppt/slides/slide282.xml" ContentType="application/vnd.openxmlformats-officedocument.presentationml.slide+xml"/>
  <Default Extension="jpeg" ContentType="image/jpeg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213.xml" ContentType="application/vnd.openxmlformats-officedocument.presentationml.slide+xml"/>
  <Override PartName="/ppt/slides/slide224.xml" ContentType="application/vnd.openxmlformats-officedocument.presentationml.slide+xml"/>
  <Override PartName="/ppt/slides/slide260.xml" ContentType="application/vnd.openxmlformats-officedocument.presentationml.slide+xml"/>
  <Override PartName="/ppt/slides/slide27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67" r:id="rId213"/>
    <p:sldId id="468" r:id="rId214"/>
    <p:sldId id="469" r:id="rId215"/>
    <p:sldId id="470" r:id="rId216"/>
    <p:sldId id="471" r:id="rId217"/>
    <p:sldId id="472" r:id="rId218"/>
    <p:sldId id="473" r:id="rId219"/>
    <p:sldId id="474" r:id="rId220"/>
    <p:sldId id="475" r:id="rId221"/>
    <p:sldId id="476" r:id="rId222"/>
    <p:sldId id="477" r:id="rId223"/>
    <p:sldId id="478" r:id="rId224"/>
    <p:sldId id="479" r:id="rId225"/>
    <p:sldId id="480" r:id="rId226"/>
    <p:sldId id="481" r:id="rId227"/>
    <p:sldId id="482" r:id="rId228"/>
    <p:sldId id="483" r:id="rId229"/>
    <p:sldId id="484" r:id="rId230"/>
    <p:sldId id="485" r:id="rId231"/>
    <p:sldId id="486" r:id="rId232"/>
    <p:sldId id="487" r:id="rId233"/>
    <p:sldId id="488" r:id="rId234"/>
    <p:sldId id="489" r:id="rId235"/>
    <p:sldId id="490" r:id="rId236"/>
    <p:sldId id="491" r:id="rId237"/>
    <p:sldId id="492" r:id="rId238"/>
    <p:sldId id="493" r:id="rId239"/>
    <p:sldId id="494" r:id="rId240"/>
    <p:sldId id="495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  <p:sldId id="516" r:id="rId262"/>
    <p:sldId id="517" r:id="rId263"/>
    <p:sldId id="518" r:id="rId264"/>
    <p:sldId id="519" r:id="rId265"/>
    <p:sldId id="520" r:id="rId266"/>
    <p:sldId id="521" r:id="rId267"/>
    <p:sldId id="522" r:id="rId268"/>
    <p:sldId id="523" r:id="rId269"/>
    <p:sldId id="524" r:id="rId270"/>
    <p:sldId id="525" r:id="rId271"/>
    <p:sldId id="526" r:id="rId272"/>
    <p:sldId id="527" r:id="rId273"/>
    <p:sldId id="528" r:id="rId274"/>
    <p:sldId id="529" r:id="rId275"/>
    <p:sldId id="530" r:id="rId276"/>
    <p:sldId id="531" r:id="rId277"/>
    <p:sldId id="532" r:id="rId278"/>
    <p:sldId id="533" r:id="rId279"/>
    <p:sldId id="534" r:id="rId280"/>
    <p:sldId id="535" r:id="rId281"/>
    <p:sldId id="536" r:id="rId282"/>
    <p:sldId id="537" r:id="rId283"/>
    <p:sldId id="538" r:id="rId284"/>
    <p:sldId id="539" r:id="rId285"/>
    <p:sldId id="540" r:id="rId286"/>
    <p:sldId id="541" r:id="rId287"/>
    <p:sldId id="542" r:id="rId288"/>
    <p:sldId id="543" r:id="rId289"/>
    <p:sldId id="544" r:id="rId290"/>
    <p:sldId id="545" r:id="rId291"/>
    <p:sldId id="546" r:id="rId292"/>
    <p:sldId id="547" r:id="rId293"/>
    <p:sldId id="548" r:id="rId294"/>
    <p:sldId id="549" r:id="rId295"/>
    <p:sldId id="550" r:id="rId296"/>
    <p:sldId id="551" r:id="rId297"/>
    <p:sldId id="552" r:id="rId298"/>
    <p:sldId id="553" r:id="rId299"/>
    <p:sldId id="554" r:id="rId300"/>
    <p:sldId id="555" r:id="rId301"/>
    <p:sldId id="556" r:id="rId302"/>
    <p:sldId id="557" r:id="rId303"/>
    <p:sldId id="558" r:id="rId304"/>
    <p:sldId id="559" r:id="rId305"/>
    <p:sldId id="560" r:id="rId306"/>
    <p:sldId id="561" r:id="rId307"/>
    <p:sldId id="562" r:id="rId308"/>
    <p:sldId id="563" r:id="rId309"/>
    <p:sldId id="564" r:id="rId310"/>
    <p:sldId id="565" r:id="rId311"/>
    <p:sldId id="566" r:id="rId312"/>
    <p:sldId id="567" r:id="rId313"/>
    <p:sldId id="568" r:id="rId314"/>
    <p:sldId id="569" r:id="rId315"/>
    <p:sldId id="570" r:id="rId316"/>
    <p:sldId id="571" r:id="rId317"/>
    <p:sldId id="572" r:id="rId318"/>
    <p:sldId id="573" r:id="rId319"/>
    <p:sldId id="574" r:id="rId320"/>
    <p:sldId id="575" r:id="rId321"/>
    <p:sldId id="576" r:id="rId322"/>
    <p:sldId id="577" r:id="rId323"/>
    <p:sldId id="578" r:id="rId324"/>
    <p:sldId id="579" r:id="rId325"/>
    <p:sldId id="580" r:id="rId326"/>
    <p:sldId id="581" r:id="rId327"/>
    <p:sldId id="582" r:id="rId328"/>
    <p:sldId id="583" r:id="rId329"/>
    <p:sldId id="584" r:id="rId330"/>
    <p:sldId id="585" r:id="rId331"/>
    <p:sldId id="586" r:id="rId332"/>
    <p:sldId id="587" r:id="rId333"/>
    <p:sldId id="588" r:id="rId3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0066"/>
    <a:srgbClr val="FF0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6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35" Type="http://schemas.openxmlformats.org/officeDocument/2006/relationships/presProps" Target="presProps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slide" Target="slides/slide324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336" Type="http://schemas.openxmlformats.org/officeDocument/2006/relationships/viewProps" Target="viewProps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26" Type="http://schemas.openxmlformats.org/officeDocument/2006/relationships/slide" Target="slides/slide325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37" Type="http://schemas.openxmlformats.org/officeDocument/2006/relationships/theme" Target="theme/theme1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338" Type="http://schemas.openxmlformats.org/officeDocument/2006/relationships/tableStyles" Target="tableStyles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0" Type="http://schemas.openxmlformats.org/officeDocument/2006/relationships/slide" Target="slides/slide229.xml"/><Relationship Id="rId235" Type="http://schemas.openxmlformats.org/officeDocument/2006/relationships/slide" Target="slides/slide234.xml"/><Relationship Id="rId251" Type="http://schemas.openxmlformats.org/officeDocument/2006/relationships/slide" Target="slides/slide250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2" Type="http://schemas.openxmlformats.org/officeDocument/2006/relationships/slide" Target="slides/slide301.xml"/><Relationship Id="rId307" Type="http://schemas.openxmlformats.org/officeDocument/2006/relationships/slide" Target="slides/slide306.xml"/><Relationship Id="rId323" Type="http://schemas.openxmlformats.org/officeDocument/2006/relationships/slide" Target="slides/slide322.xml"/><Relationship Id="rId328" Type="http://schemas.openxmlformats.org/officeDocument/2006/relationships/slide" Target="slides/slide32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334" Type="http://schemas.openxmlformats.org/officeDocument/2006/relationships/slide" Target="slides/slide33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F0DF3A-5632-4D45-BC2B-1F91F12D3494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C71C1B-67CA-4005-8580-7B2C222FD0F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काक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काम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पाप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पाय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पार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पाल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पाव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पाश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पास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पाळ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फाड</a:t>
            </a:r>
            <a:endParaRPr lang="en-US" sz="30000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फार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काय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फास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फाळ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बाक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0"/>
            <a:ext cx="64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बाग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764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बाण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बाद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6002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बाप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4478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बार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बाव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002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बाळ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काल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भाग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भाज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भाट</a:t>
            </a:r>
            <a:endParaRPr lang="en-US" sz="30000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भात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भान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भार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भाव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भास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भाळ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माग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काळ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माठ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15240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माड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माण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मात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मान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माप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371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50000"/>
                  </a:schemeClr>
                </a:solidFill>
              </a:rPr>
              <a:t>माफ</a:t>
            </a:r>
            <a:endParaRPr lang="en-US" sz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माय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002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मार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माल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खाक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माळ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याक</a:t>
            </a:r>
            <a:endParaRPr lang="en-US" sz="30000" dirty="0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240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राख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राग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रान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6002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राम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6764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राव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रास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राळ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लाख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खाच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लाच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लाज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लाट</a:t>
            </a:r>
            <a:endParaRPr lang="en-US" sz="30000" dirty="0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लाड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लाथ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लाल</a:t>
            </a:r>
            <a:endParaRPr lang="en-US" sz="30000" dirty="0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लाव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लाळ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002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वाक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वाच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खाज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3716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वाट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वाण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वात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वाद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वाफ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वाम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371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वार</a:t>
            </a:r>
            <a:endParaRPr lang="en-US" sz="30000" dirty="0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वाल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वान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वास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/>
                </a:solidFill>
              </a:rPr>
              <a:t>खाट</a:t>
            </a:r>
            <a:endParaRPr lang="en-US" sz="30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4478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शान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शाप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साग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साज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साठ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सात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साथ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साद</a:t>
            </a:r>
            <a:endParaRPr lang="en-US" sz="30000" dirty="0"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सान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साप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खाण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साफ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साम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साय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सार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साल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524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साव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हाक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हाण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हात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हाय</a:t>
            </a:r>
            <a:endParaRPr lang="en-US" sz="30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75000"/>
                  </a:schemeClr>
                </a:solidFill>
              </a:rPr>
              <a:t>खार</a:t>
            </a:r>
            <a:endParaRPr lang="en-US" sz="30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हार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हात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हाव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ज्ञान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2954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काका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6002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काखा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काचा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काटा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काढा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कापा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काख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खास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काया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कावा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10000"/>
                  </a:schemeClr>
                </a:solidFill>
              </a:rPr>
              <a:t>काळा</a:t>
            </a:r>
            <a:endParaRPr lang="en-US" sz="30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खाचा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खाटा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खाडा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खारा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खासा</a:t>
            </a:r>
            <a:endParaRPr lang="en-US" sz="30000" dirty="0"/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गाडा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600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गारा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1066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गाठ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गाळा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घारा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घाला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76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चाटा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चाफा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चाटा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चावा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चाळा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छावा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जागा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गाढ</a:t>
            </a:r>
            <a:endParaRPr lang="en-US" sz="3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जाडा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जाळा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192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झाका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झारा</a:t>
            </a:r>
            <a:endParaRPr lang="en-US" sz="30000" dirty="0"/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टाका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टाचा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टापा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टाळा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डाला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ढाका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गार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ढाचा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ताजा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ताफा</a:t>
            </a:r>
            <a:endParaRPr lang="en-US" sz="30000" dirty="0"/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तारा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थापा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थारा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24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दाढा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दाणा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दादा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600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दाबा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गाल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600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दावा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240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धापा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धारा</a:t>
            </a:r>
            <a:endParaRPr lang="en-US" sz="30000" dirty="0"/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धावा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240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नाका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नाचा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नाना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नारा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नाला</a:t>
            </a:r>
            <a:endParaRPr lang="en-US" sz="30000" dirty="0"/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नावा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1430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गाव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पाजा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पाटा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पाढा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19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पारा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पावा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फाटा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फाया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फासा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बाका</a:t>
            </a:r>
            <a:endParaRPr lang="en-US" sz="30000" dirty="0"/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बाणा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गाळ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बाबा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बारा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भाचा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भाजा</a:t>
            </a:r>
            <a:endParaRPr lang="en-US" sz="30000" dirty="0"/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भाता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भारा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भाला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मागा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माना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मामा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घाट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माया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मारा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मासा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माळा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राजा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राडा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रापा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रामा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राया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10000"/>
                  </a:schemeClr>
                </a:solidFill>
              </a:rPr>
              <a:t>लाटा</a:t>
            </a:r>
            <a:endParaRPr lang="en-US" sz="30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5240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घाण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लाथा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वाका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वागा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वाचा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447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वाटा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वाडा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वाफा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वाया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वारा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वाळा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घात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शाळा</a:t>
            </a:r>
            <a:endParaRPr lang="en-US" sz="30000" dirty="0"/>
          </a:p>
        </p:txBody>
      </p:sp>
    </p:spTree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साठा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हाका</a:t>
            </a:r>
            <a:endParaRPr lang="en-US" sz="30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हाणा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FF"/>
                </a:solidFill>
              </a:rPr>
              <a:t>काजळ</a:t>
            </a:r>
            <a:endParaRPr lang="en-US" sz="27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काजवा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कालवा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कावळा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कासरा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खापर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काच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668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घाम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5">
                    <a:lumMod val="50000"/>
                  </a:schemeClr>
                </a:solidFill>
              </a:rPr>
              <a:t>खारट</a:t>
            </a:r>
            <a:endParaRPr lang="en-US" sz="26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FF"/>
                </a:solidFill>
              </a:rPr>
              <a:t>गारवा</a:t>
            </a:r>
            <a:endParaRPr lang="en-US" sz="26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घालवा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चाकर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चादर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2">
                    <a:lumMod val="50000"/>
                  </a:schemeClr>
                </a:solidFill>
              </a:rPr>
              <a:t>चालवा</a:t>
            </a:r>
            <a:endParaRPr lang="en-US" sz="26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50000"/>
                  </a:schemeClr>
                </a:solidFill>
              </a:rPr>
              <a:t>जागर</a:t>
            </a:r>
            <a:endParaRPr lang="en-US" sz="26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33CC"/>
                </a:solidFill>
              </a:rPr>
              <a:t>झाकण</a:t>
            </a:r>
            <a:endParaRPr lang="en-US" sz="26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FF"/>
                </a:solidFill>
              </a:rPr>
              <a:t>ठाऊक</a:t>
            </a:r>
            <a:endParaRPr lang="en-US" sz="26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ताटवा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954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घार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/>
              <a:t>दाखवा</a:t>
            </a:r>
            <a:endParaRPr lang="en-US" sz="26000" dirty="0"/>
          </a:p>
        </p:txBody>
      </p:sp>
    </p:spTree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दावण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वाचवा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पाचट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70C0"/>
                </a:solidFill>
              </a:rPr>
              <a:t>पाचर</a:t>
            </a:r>
            <a:endParaRPr lang="en-US" sz="2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FF"/>
                </a:solidFill>
              </a:rPr>
              <a:t>पातक</a:t>
            </a:r>
            <a:endParaRPr lang="en-US" sz="26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33CC"/>
                </a:solidFill>
              </a:rPr>
              <a:t>पारख</a:t>
            </a:r>
            <a:endParaRPr lang="en-US" sz="26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478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पावटा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2">
                    <a:lumMod val="50000"/>
                  </a:schemeClr>
                </a:solidFill>
              </a:rPr>
              <a:t>फाळका</a:t>
            </a:r>
            <a:endParaRPr lang="en-US" sz="2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बारव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12192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CC00"/>
                </a:solidFill>
              </a:rPr>
              <a:t>घाव</a:t>
            </a:r>
            <a:endParaRPr lang="en-US" sz="30000" dirty="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माकड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tx2"/>
                </a:solidFill>
              </a:rPr>
              <a:t>मानव</a:t>
            </a:r>
            <a:endParaRPr lang="en-US" sz="26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/>
              <a:t>माफक</a:t>
            </a:r>
            <a:endParaRPr lang="en-US" sz="26000" dirty="0"/>
          </a:p>
        </p:txBody>
      </p:sp>
    </p:spTree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FF"/>
                </a:solidFill>
              </a:rPr>
              <a:t>राकट</a:t>
            </a:r>
            <a:endParaRPr lang="en-US" sz="26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7030A0"/>
                </a:solidFill>
              </a:rPr>
              <a:t>लाडका</a:t>
            </a:r>
            <a:endParaRPr lang="en-US" sz="25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00"/>
                </a:solidFill>
              </a:rPr>
              <a:t>वाकळ</a:t>
            </a:r>
            <a:endParaRPr lang="en-US" sz="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2060"/>
                </a:solidFill>
              </a:rPr>
              <a:t>वाकडा</a:t>
            </a:r>
            <a:endParaRPr lang="en-US" sz="2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6">
                    <a:lumMod val="50000"/>
                  </a:schemeClr>
                </a:solidFill>
              </a:rPr>
              <a:t>वागवा</a:t>
            </a:r>
            <a:endParaRPr lang="en-US" sz="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66"/>
                </a:solidFill>
              </a:rPr>
              <a:t>वाचन</a:t>
            </a:r>
            <a:endParaRPr lang="en-US" sz="25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वानवा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घास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tx2">
                    <a:lumMod val="50000"/>
                  </a:schemeClr>
                </a:solidFill>
              </a:rPr>
              <a:t>वाफसा</a:t>
            </a:r>
            <a:endParaRPr lang="en-US" sz="25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FF"/>
                </a:solidFill>
              </a:rPr>
              <a:t>वाळवा</a:t>
            </a:r>
            <a:endParaRPr lang="en-US" sz="25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33CC"/>
                </a:solidFill>
              </a:rPr>
              <a:t>शारदा</a:t>
            </a:r>
            <a:endParaRPr lang="en-US" sz="25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साकव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चाक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चाख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चाट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चाड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चाप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4478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चार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काज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चाल</a:t>
            </a:r>
            <a:endParaRPr lang="en-US" sz="30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954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चाव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चाळ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छान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छाप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जाग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जाट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जाड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झाक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371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झाड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858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काट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झाप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टाक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ठाम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ठार</a:t>
            </a:r>
            <a:endParaRPr lang="en-US" sz="30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डाक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371600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डाव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डास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7086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डाळ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678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ढाक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3716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ढाल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762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काठ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ताक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2954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ताट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ताड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4478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ताप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तार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ताल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ताव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तास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थाट</a:t>
            </a:r>
            <a:endParaRPr lang="en-US" sz="300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2954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थाप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कात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दाट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647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दाढ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447800"/>
            <a:ext cx="6629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दात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6002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दाद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दान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447800"/>
            <a:ext cx="6705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दाम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75000"/>
                  </a:schemeClr>
                </a:solidFill>
              </a:rPr>
              <a:t>दार</a:t>
            </a:r>
            <a:endParaRPr lang="en-US" sz="30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दास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दाह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CC"/>
                </a:solidFill>
              </a:rPr>
              <a:t>धाक</a:t>
            </a:r>
            <a:endParaRPr lang="en-US" sz="30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कान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75000"/>
                  </a:schemeClr>
                </a:solidFill>
              </a:rPr>
              <a:t>धाड</a:t>
            </a:r>
            <a:endParaRPr lang="en-US" sz="30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4478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75000"/>
                  </a:schemeClr>
                </a:solidFill>
              </a:rPr>
              <a:t>धार</a:t>
            </a:r>
            <a:endParaRPr lang="en-US" sz="30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600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धाव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नाक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नाच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नात</a:t>
            </a:r>
            <a:endParaRPr lang="en-US" sz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नाद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600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नाम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नाव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नाश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काप</a:t>
            </a:r>
            <a:endParaRPr lang="en-US" sz="30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75000"/>
                  </a:schemeClr>
                </a:solidFill>
              </a:rPr>
              <a:t>नास</a:t>
            </a:r>
            <a:endParaRPr lang="en-US" sz="30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नाळ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पाक</a:t>
            </a:r>
            <a:endParaRPr lang="en-US" sz="30000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701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पाच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2192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F0"/>
                </a:solidFill>
              </a:rPr>
              <a:t>पाज</a:t>
            </a:r>
            <a:endParaRPr lang="en-US" sz="30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पाट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50000"/>
                  </a:schemeClr>
                </a:solidFill>
              </a:rPr>
              <a:t>पाठ</a:t>
            </a:r>
            <a:endParaRPr lang="en-US" sz="30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95400"/>
            <a:ext cx="685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पाड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पात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/>
                </a:solidFill>
              </a:rPr>
              <a:t>पान</a:t>
            </a:r>
            <a:endParaRPr lang="en-US" sz="30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333</Words>
  <Application>Microsoft Office PowerPoint</Application>
  <PresentationFormat>On-screen Show (4:3)</PresentationFormat>
  <Paragraphs>333</Paragraphs>
  <Slides>333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333</vt:i4>
      </vt:variant>
    </vt:vector>
  </HeadingPairs>
  <TitlesOfParts>
    <vt:vector size="334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Slide 130</vt:lpstr>
      <vt:lpstr>Slide 131</vt:lpstr>
      <vt:lpstr>Slide 132</vt:lpstr>
      <vt:lpstr>Slide 133</vt:lpstr>
      <vt:lpstr>Slide 134</vt:lpstr>
      <vt:lpstr>Slide 135</vt:lpstr>
      <vt:lpstr>Slide 136</vt:lpstr>
      <vt:lpstr>Slide 137</vt:lpstr>
      <vt:lpstr>Slide 138</vt:lpstr>
      <vt:lpstr>Slide 139</vt:lpstr>
      <vt:lpstr>Slide 140</vt:lpstr>
      <vt:lpstr>Slide 141</vt:lpstr>
      <vt:lpstr>Slide 142</vt:lpstr>
      <vt:lpstr>Slide 143</vt:lpstr>
      <vt:lpstr>Slide 144</vt:lpstr>
      <vt:lpstr>Slide 145</vt:lpstr>
      <vt:lpstr>Slide 146</vt:lpstr>
      <vt:lpstr>Slide 147</vt:lpstr>
      <vt:lpstr>Slide 148</vt:lpstr>
      <vt:lpstr>Slide 149</vt:lpstr>
      <vt:lpstr>Slide 150</vt:lpstr>
      <vt:lpstr>Slide 151</vt:lpstr>
      <vt:lpstr>Slide 152</vt:lpstr>
      <vt:lpstr>Slide 153</vt:lpstr>
      <vt:lpstr>Slide 154</vt:lpstr>
      <vt:lpstr>Slide 155</vt:lpstr>
      <vt:lpstr>Slide 156</vt:lpstr>
      <vt:lpstr>Slide 157</vt:lpstr>
      <vt:lpstr>Slide 158</vt:lpstr>
      <vt:lpstr>Slide 159</vt:lpstr>
      <vt:lpstr>Slide 160</vt:lpstr>
      <vt:lpstr>Slide 161</vt:lpstr>
      <vt:lpstr>Slide 162</vt:lpstr>
      <vt:lpstr>Slide 163</vt:lpstr>
      <vt:lpstr>Slide 164</vt:lpstr>
      <vt:lpstr>Slide 165</vt:lpstr>
      <vt:lpstr>Slide 166</vt:lpstr>
      <vt:lpstr>Slide 167</vt:lpstr>
      <vt:lpstr>Slide 168</vt:lpstr>
      <vt:lpstr>Slide 169</vt:lpstr>
      <vt:lpstr>Slide 170</vt:lpstr>
      <vt:lpstr>Slide 171</vt:lpstr>
      <vt:lpstr>Slide 172</vt:lpstr>
      <vt:lpstr>Slide 173</vt:lpstr>
      <vt:lpstr>Slide 174</vt:lpstr>
      <vt:lpstr>Slide 175</vt:lpstr>
      <vt:lpstr>Slide 176</vt:lpstr>
      <vt:lpstr>Slide 177</vt:lpstr>
      <vt:lpstr>Slide 178</vt:lpstr>
      <vt:lpstr>Slide 179</vt:lpstr>
      <vt:lpstr>Slide 180</vt:lpstr>
      <vt:lpstr>Slide 181</vt:lpstr>
      <vt:lpstr>Slide 182</vt:lpstr>
      <vt:lpstr>Slide 183</vt:lpstr>
      <vt:lpstr>Slide 184</vt:lpstr>
      <vt:lpstr>Slide 185</vt:lpstr>
      <vt:lpstr>Slide 186</vt:lpstr>
      <vt:lpstr>Slide 187</vt:lpstr>
      <vt:lpstr>Slide 188</vt:lpstr>
      <vt:lpstr>Slide 189</vt:lpstr>
      <vt:lpstr>Slide 190</vt:lpstr>
      <vt:lpstr>Slide 191</vt:lpstr>
      <vt:lpstr>Slide 192</vt:lpstr>
      <vt:lpstr>Slide 193</vt:lpstr>
      <vt:lpstr>Slide 194</vt:lpstr>
      <vt:lpstr>Slide 195</vt:lpstr>
      <vt:lpstr>Slide 196</vt:lpstr>
      <vt:lpstr>Slide 197</vt:lpstr>
      <vt:lpstr>Slide 198</vt:lpstr>
      <vt:lpstr>Slide 199</vt:lpstr>
      <vt:lpstr>Slide 200</vt:lpstr>
      <vt:lpstr>Slide 201</vt:lpstr>
      <vt:lpstr>Slide 202</vt:lpstr>
      <vt:lpstr>Slide 203</vt:lpstr>
      <vt:lpstr>Slide 204</vt:lpstr>
      <vt:lpstr>Slide 205</vt:lpstr>
      <vt:lpstr>Slide 206</vt:lpstr>
      <vt:lpstr>Slide 207</vt:lpstr>
      <vt:lpstr>Slide 208</vt:lpstr>
      <vt:lpstr>Slide 209</vt:lpstr>
      <vt:lpstr>Slide 210</vt:lpstr>
      <vt:lpstr>Slide 211</vt:lpstr>
      <vt:lpstr>Slide 212</vt:lpstr>
      <vt:lpstr>Slide 213</vt:lpstr>
      <vt:lpstr>Slide 214</vt:lpstr>
      <vt:lpstr>Slide 215</vt:lpstr>
      <vt:lpstr>Slide 216</vt:lpstr>
      <vt:lpstr>Slide 217</vt:lpstr>
      <vt:lpstr>Slide 218</vt:lpstr>
      <vt:lpstr>Slide 219</vt:lpstr>
      <vt:lpstr>Slide 220</vt:lpstr>
      <vt:lpstr>Slide 221</vt:lpstr>
      <vt:lpstr>Slide 222</vt:lpstr>
      <vt:lpstr>Slide 223</vt:lpstr>
      <vt:lpstr>Slide 224</vt:lpstr>
      <vt:lpstr>Slide 225</vt:lpstr>
      <vt:lpstr>Slide 226</vt:lpstr>
      <vt:lpstr>Slide 227</vt:lpstr>
      <vt:lpstr>Slide 228</vt:lpstr>
      <vt:lpstr>Slide 229</vt:lpstr>
      <vt:lpstr>Slide 230</vt:lpstr>
      <vt:lpstr>Slide 231</vt:lpstr>
      <vt:lpstr>Slide 232</vt:lpstr>
      <vt:lpstr>Slide 233</vt:lpstr>
      <vt:lpstr>Slide 234</vt:lpstr>
      <vt:lpstr>Slide 235</vt:lpstr>
      <vt:lpstr>Slide 236</vt:lpstr>
      <vt:lpstr>Slide 237</vt:lpstr>
      <vt:lpstr>Slide 238</vt:lpstr>
      <vt:lpstr>Slide 239</vt:lpstr>
      <vt:lpstr>Slide 240</vt:lpstr>
      <vt:lpstr>Slide 241</vt:lpstr>
      <vt:lpstr>Slide 242</vt:lpstr>
      <vt:lpstr>Slide 243</vt:lpstr>
      <vt:lpstr>Slide 244</vt:lpstr>
      <vt:lpstr>Slide 245</vt:lpstr>
      <vt:lpstr>Slide 246</vt:lpstr>
      <vt:lpstr>Slide 247</vt:lpstr>
      <vt:lpstr>Slide 248</vt:lpstr>
      <vt:lpstr>Slide 249</vt:lpstr>
      <vt:lpstr>Slide 250</vt:lpstr>
      <vt:lpstr>Slide 251</vt:lpstr>
      <vt:lpstr>Slide 252</vt:lpstr>
      <vt:lpstr>Slide 253</vt:lpstr>
      <vt:lpstr>Slide 254</vt:lpstr>
      <vt:lpstr>Slide 255</vt:lpstr>
      <vt:lpstr>Slide 256</vt:lpstr>
      <vt:lpstr>Slide 257</vt:lpstr>
      <vt:lpstr>Slide 258</vt:lpstr>
      <vt:lpstr>Slide 259</vt:lpstr>
      <vt:lpstr>Slide 260</vt:lpstr>
      <vt:lpstr>Slide 261</vt:lpstr>
      <vt:lpstr>Slide 262</vt:lpstr>
      <vt:lpstr>Slide 263</vt:lpstr>
      <vt:lpstr>Slide 264</vt:lpstr>
      <vt:lpstr>Slide 265</vt:lpstr>
      <vt:lpstr>Slide 266</vt:lpstr>
      <vt:lpstr>Slide 267</vt:lpstr>
      <vt:lpstr>Slide 268</vt:lpstr>
      <vt:lpstr>Slide 269</vt:lpstr>
      <vt:lpstr>Slide 270</vt:lpstr>
      <vt:lpstr>Slide 271</vt:lpstr>
      <vt:lpstr>Slide 272</vt:lpstr>
      <vt:lpstr>Slide 273</vt:lpstr>
      <vt:lpstr>Slide 274</vt:lpstr>
      <vt:lpstr>Slide 275</vt:lpstr>
      <vt:lpstr>Slide 276</vt:lpstr>
      <vt:lpstr>Slide 277</vt:lpstr>
      <vt:lpstr>Slide 278</vt:lpstr>
      <vt:lpstr>Slide 279</vt:lpstr>
      <vt:lpstr>Slide 280</vt:lpstr>
      <vt:lpstr>Slide 281</vt:lpstr>
      <vt:lpstr>Slide 282</vt:lpstr>
      <vt:lpstr>Slide 283</vt:lpstr>
      <vt:lpstr>Slide 284</vt:lpstr>
      <vt:lpstr>Slide 285</vt:lpstr>
      <vt:lpstr>Slide 286</vt:lpstr>
      <vt:lpstr>Slide 287</vt:lpstr>
      <vt:lpstr>Slide 288</vt:lpstr>
      <vt:lpstr>Slide 289</vt:lpstr>
      <vt:lpstr>Slide 290</vt:lpstr>
      <vt:lpstr>Slide 291</vt:lpstr>
      <vt:lpstr>Slide 292</vt:lpstr>
      <vt:lpstr>Slide 293</vt:lpstr>
      <vt:lpstr>Slide 294</vt:lpstr>
      <vt:lpstr>Slide 295</vt:lpstr>
      <vt:lpstr>Slide 296</vt:lpstr>
      <vt:lpstr>Slide 297</vt:lpstr>
      <vt:lpstr>Slide 298</vt:lpstr>
      <vt:lpstr>Slide 299</vt:lpstr>
      <vt:lpstr>Slide 300</vt:lpstr>
      <vt:lpstr>Slide 301</vt:lpstr>
      <vt:lpstr>Slide 302</vt:lpstr>
      <vt:lpstr>Slide 303</vt:lpstr>
      <vt:lpstr>Slide 304</vt:lpstr>
      <vt:lpstr>Slide 305</vt:lpstr>
      <vt:lpstr>Slide 306</vt:lpstr>
      <vt:lpstr>Slide 307</vt:lpstr>
      <vt:lpstr>Slide 308</vt:lpstr>
      <vt:lpstr>Slide 309</vt:lpstr>
      <vt:lpstr>Slide 310</vt:lpstr>
      <vt:lpstr>Slide 311</vt:lpstr>
      <vt:lpstr>Slide 312</vt:lpstr>
      <vt:lpstr>Slide 313</vt:lpstr>
      <vt:lpstr>Slide 314</vt:lpstr>
      <vt:lpstr>Slide 315</vt:lpstr>
      <vt:lpstr>Slide 316</vt:lpstr>
      <vt:lpstr>Slide 317</vt:lpstr>
      <vt:lpstr>Slide 318</vt:lpstr>
      <vt:lpstr>Slide 319</vt:lpstr>
      <vt:lpstr>Slide 320</vt:lpstr>
      <vt:lpstr>Slide 321</vt:lpstr>
      <vt:lpstr>Slide 322</vt:lpstr>
      <vt:lpstr>Slide 323</vt:lpstr>
      <vt:lpstr>Slide 324</vt:lpstr>
      <vt:lpstr>Slide 325</vt:lpstr>
      <vt:lpstr>Slide 326</vt:lpstr>
      <vt:lpstr>Slide 327</vt:lpstr>
      <vt:lpstr>Slide 328</vt:lpstr>
      <vt:lpstr>Slide 329</vt:lpstr>
      <vt:lpstr>Slide 330</vt:lpstr>
      <vt:lpstr>Slide 331</vt:lpstr>
      <vt:lpstr>Slide 332</vt:lpstr>
      <vt:lpstr>Slide 333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16</cp:revision>
  <dcterms:created xsi:type="dcterms:W3CDTF">2014-04-30T11:59:40Z</dcterms:created>
  <dcterms:modified xsi:type="dcterms:W3CDTF">2014-04-30T14:44:46Z</dcterms:modified>
</cp:coreProperties>
</file>